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714" r:id="rId1"/>
    <p:sldMasterId id="2147483751" r:id="rId2"/>
  </p:sldMasterIdLst>
  <p:notesMasterIdLst>
    <p:notesMasterId r:id="rId19"/>
  </p:notesMasterIdLst>
  <p:handoutMasterIdLst>
    <p:handoutMasterId r:id="rId20"/>
  </p:handoutMasterIdLst>
  <p:sldIdLst>
    <p:sldId id="404" r:id="rId3"/>
    <p:sldId id="457" r:id="rId4"/>
    <p:sldId id="459" r:id="rId5"/>
    <p:sldId id="515" r:id="rId6"/>
    <p:sldId id="535" r:id="rId7"/>
    <p:sldId id="536" r:id="rId8"/>
    <p:sldId id="537" r:id="rId9"/>
    <p:sldId id="512" r:id="rId10"/>
    <p:sldId id="511" r:id="rId11"/>
    <p:sldId id="510" r:id="rId12"/>
    <p:sldId id="492" r:id="rId13"/>
    <p:sldId id="542" r:id="rId14"/>
    <p:sldId id="532" r:id="rId15"/>
    <p:sldId id="533" r:id="rId16"/>
    <p:sldId id="541" r:id="rId17"/>
    <p:sldId id="485" r:id="rId18"/>
  </p:sldIdLst>
  <p:sldSz cx="9144000" cy="6858000" type="screen4x3"/>
  <p:notesSz cx="6797675" cy="9926638"/>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e.branchini" initials="d" lastIdx="11" clrIdx="0"/>
  <p:cmAuthor id="1" name="Candia Savastano" initials="CS"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0C0"/>
    <a:srgbClr val="A40000"/>
    <a:srgbClr val="00FF00"/>
    <a:srgbClr val="CCFFFF"/>
    <a:srgbClr val="003300"/>
    <a:srgbClr val="008000"/>
    <a:srgbClr val="FFFFFF"/>
    <a:srgbClr val="CC0000"/>
    <a:srgbClr val="99FF99"/>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1252" autoAdjust="0"/>
  </p:normalViewPr>
  <p:slideViewPr>
    <p:cSldViewPr>
      <p:cViewPr varScale="1">
        <p:scale>
          <a:sx n="46" d="100"/>
          <a:sy n="46" d="100"/>
        </p:scale>
        <p:origin x="988" y="24"/>
      </p:cViewPr>
      <p:guideLst>
        <p:guide orient="horz" pos="2160"/>
        <p:guide pos="2880"/>
      </p:guideLst>
    </p:cSldViewPr>
  </p:slideViewPr>
  <p:outlineViewPr>
    <p:cViewPr>
      <p:scale>
        <a:sx n="33" d="100"/>
        <a:sy n="33" d="100"/>
      </p:scale>
      <p:origin x="0" y="8724"/>
    </p:cViewPr>
  </p:outlineViewPr>
  <p:notesTextViewPr>
    <p:cViewPr>
      <p:scale>
        <a:sx n="132" d="100"/>
        <a:sy n="132" d="100"/>
      </p:scale>
      <p:origin x="0" y="0"/>
    </p:cViewPr>
  </p:notesTextViewPr>
  <p:sorterViewPr>
    <p:cViewPr>
      <p:scale>
        <a:sx n="66" d="100"/>
        <a:sy n="66" d="100"/>
      </p:scale>
      <p:origin x="0" y="0"/>
    </p:cViewPr>
  </p:sorterViewPr>
  <p:notesViewPr>
    <p:cSldViewPr>
      <p:cViewPr varScale="1">
        <p:scale>
          <a:sx n="59" d="100"/>
          <a:sy n="59" d="100"/>
        </p:scale>
        <p:origin x="-2765" y="-8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772564-6457-42D1-A5DA-FD8D4551F26B}" type="doc">
      <dgm:prSet loTypeId="urn:microsoft.com/office/officeart/2005/8/layout/hierarchy1" loCatId="hierarchy" qsTypeId="urn:microsoft.com/office/officeart/2005/8/quickstyle/simple1" qsCatId="simple" csTypeId="urn:microsoft.com/office/officeart/2005/8/colors/colorful4" csCatId="colorful" phldr="1"/>
      <dgm:spPr/>
      <dgm:t>
        <a:bodyPr/>
        <a:lstStyle/>
        <a:p>
          <a:endParaRPr lang="it-IT"/>
        </a:p>
      </dgm:t>
    </dgm:pt>
    <dgm:pt modelId="{8B308064-E5CC-49E6-A236-183D72FEDA41}">
      <dgm:prSet phldrT="[Testo]" custT="1"/>
      <dgm:spPr>
        <a:ln>
          <a:solidFill>
            <a:schemeClr val="tx1"/>
          </a:solidFill>
        </a:ln>
      </dgm:spPr>
      <dgm:t>
        <a:bodyPr/>
        <a:lstStyle/>
        <a:p>
          <a:r>
            <a:rPr lang="it-IT" sz="1600" dirty="0"/>
            <a:t>Valutazione iniziale</a:t>
          </a:r>
        </a:p>
      </dgm:t>
    </dgm:pt>
    <dgm:pt modelId="{1851C356-8732-4A01-B741-F2714036C847}" type="parTrans" cxnId="{43B1290A-A3D0-4CC5-8C1F-E2FC66DAD210}">
      <dgm:prSet/>
      <dgm:spPr>
        <a:ln>
          <a:solidFill>
            <a:schemeClr val="accent1"/>
          </a:solidFill>
        </a:ln>
      </dgm:spPr>
      <dgm:t>
        <a:bodyPr/>
        <a:lstStyle/>
        <a:p>
          <a:endParaRPr lang="it-IT" sz="1600">
            <a:ln>
              <a:solidFill>
                <a:srgbClr val="00B0F0"/>
              </a:solidFill>
            </a:ln>
          </a:endParaRPr>
        </a:p>
      </dgm:t>
    </dgm:pt>
    <dgm:pt modelId="{D15B5BD5-2E4F-4C89-A12E-559FB0517494}" type="sibTrans" cxnId="{43B1290A-A3D0-4CC5-8C1F-E2FC66DAD210}">
      <dgm:prSet/>
      <dgm:spPr/>
      <dgm:t>
        <a:bodyPr/>
        <a:lstStyle/>
        <a:p>
          <a:endParaRPr lang="it-IT"/>
        </a:p>
      </dgm:t>
    </dgm:pt>
    <dgm:pt modelId="{D8F21E98-69AE-4677-B138-1A0B6623BAA5}">
      <dgm:prSet phldrT="[Testo]" custT="1"/>
      <dgm:spPr>
        <a:ln>
          <a:solidFill>
            <a:srgbClr val="00B050"/>
          </a:solidFill>
        </a:ln>
      </dgm:spPr>
      <dgm:t>
        <a:bodyPr/>
        <a:lstStyle/>
        <a:p>
          <a:r>
            <a:rPr lang="it-IT" sz="1600" dirty="0"/>
            <a:t>Positiva</a:t>
          </a:r>
        </a:p>
      </dgm:t>
    </dgm:pt>
    <dgm:pt modelId="{B6DDA017-EBC9-4E2C-98BA-7859069382B7}" type="parTrans" cxnId="{796546E5-3112-491B-91C7-2BCEFC93A3D6}">
      <dgm:prSet/>
      <dgm:spPr>
        <a:ln>
          <a:solidFill>
            <a:schemeClr val="accent1"/>
          </a:solidFill>
        </a:ln>
      </dgm:spPr>
      <dgm:t>
        <a:bodyPr/>
        <a:lstStyle/>
        <a:p>
          <a:endParaRPr lang="it-IT" sz="1600"/>
        </a:p>
      </dgm:t>
    </dgm:pt>
    <dgm:pt modelId="{1EFE98A9-A352-47C5-B570-63B376472D00}" type="sibTrans" cxnId="{796546E5-3112-491B-91C7-2BCEFC93A3D6}">
      <dgm:prSet/>
      <dgm:spPr/>
      <dgm:t>
        <a:bodyPr/>
        <a:lstStyle/>
        <a:p>
          <a:endParaRPr lang="it-IT"/>
        </a:p>
      </dgm:t>
    </dgm:pt>
    <dgm:pt modelId="{825C8D75-03C3-4B70-950D-D167952092B1}">
      <dgm:prSet phldrT="[Testo]" custT="1"/>
      <dgm:spPr>
        <a:ln>
          <a:solidFill>
            <a:schemeClr val="tx1"/>
          </a:solidFill>
        </a:ln>
      </dgm:spPr>
      <dgm:t>
        <a:bodyPr/>
        <a:lstStyle/>
        <a:p>
          <a:r>
            <a:rPr lang="it-IT" sz="1600" dirty="0"/>
            <a:t>Offerta di buoni uffici</a:t>
          </a:r>
        </a:p>
      </dgm:t>
    </dgm:pt>
    <dgm:pt modelId="{879DD13E-70C3-4A86-88D0-0BAAA03AFA63}" type="parTrans" cxnId="{0C982E1D-75EE-49A1-BE02-D9E8EA2668C0}">
      <dgm:prSet/>
      <dgm:spPr/>
      <dgm:t>
        <a:bodyPr/>
        <a:lstStyle/>
        <a:p>
          <a:endParaRPr lang="it-IT" sz="1600"/>
        </a:p>
      </dgm:t>
    </dgm:pt>
    <dgm:pt modelId="{FB7FB9A3-D55E-45E3-850A-833BBF21926D}" type="sibTrans" cxnId="{0C982E1D-75EE-49A1-BE02-D9E8EA2668C0}">
      <dgm:prSet/>
      <dgm:spPr/>
      <dgm:t>
        <a:bodyPr/>
        <a:lstStyle/>
        <a:p>
          <a:endParaRPr lang="it-IT"/>
        </a:p>
      </dgm:t>
    </dgm:pt>
    <dgm:pt modelId="{2D44F83A-6DBC-46D9-B1FD-718974317A5D}">
      <dgm:prSet phldrT="[Testo]" custT="1"/>
      <dgm:spPr>
        <a:ln>
          <a:solidFill>
            <a:srgbClr val="FF0000"/>
          </a:solidFill>
        </a:ln>
      </dgm:spPr>
      <dgm:t>
        <a:bodyPr/>
        <a:lstStyle/>
        <a:p>
          <a:r>
            <a:rPr lang="it-IT" sz="1600" dirty="0"/>
            <a:t>Negativa </a:t>
          </a:r>
        </a:p>
      </dgm:t>
    </dgm:pt>
    <dgm:pt modelId="{433E1964-9CAE-46E4-BAF3-010E49AB080D}" type="parTrans" cxnId="{03016421-A52B-478B-8BD4-F6C73ED7EBC8}">
      <dgm:prSet/>
      <dgm:spPr>
        <a:ln>
          <a:solidFill>
            <a:schemeClr val="accent1"/>
          </a:solidFill>
        </a:ln>
      </dgm:spPr>
      <dgm:t>
        <a:bodyPr/>
        <a:lstStyle/>
        <a:p>
          <a:endParaRPr lang="it-IT" sz="1600"/>
        </a:p>
      </dgm:t>
    </dgm:pt>
    <dgm:pt modelId="{BD533BF4-F0C9-4FC1-A851-84A6F62ADDD3}" type="sibTrans" cxnId="{03016421-A52B-478B-8BD4-F6C73ED7EBC8}">
      <dgm:prSet/>
      <dgm:spPr/>
      <dgm:t>
        <a:bodyPr/>
        <a:lstStyle/>
        <a:p>
          <a:endParaRPr lang="it-IT"/>
        </a:p>
      </dgm:t>
    </dgm:pt>
    <dgm:pt modelId="{1B960773-B4CB-45CA-95ED-682A486C1334}">
      <dgm:prSet phldrT="[Testo]" custT="1"/>
      <dgm:spPr>
        <a:ln>
          <a:solidFill>
            <a:srgbClr val="0070C0"/>
          </a:solidFill>
        </a:ln>
      </dgm:spPr>
      <dgm:t>
        <a:bodyPr/>
        <a:lstStyle/>
        <a:p>
          <a:r>
            <a:rPr lang="it-IT" sz="1600" dirty="0">
              <a:solidFill>
                <a:schemeClr val="tx1"/>
              </a:solidFill>
            </a:rPr>
            <a:t>Pubblicazione  esiti valutazione  Iniziale </a:t>
          </a:r>
        </a:p>
      </dgm:t>
    </dgm:pt>
    <dgm:pt modelId="{1892E471-EBC6-4CE7-B5D6-FCD7E723F0B6}" type="parTrans" cxnId="{E593A7E8-5A8E-498E-A0B7-B505D8974C83}">
      <dgm:prSet/>
      <dgm:spPr/>
      <dgm:t>
        <a:bodyPr/>
        <a:lstStyle/>
        <a:p>
          <a:endParaRPr lang="it-IT" sz="1600"/>
        </a:p>
      </dgm:t>
    </dgm:pt>
    <dgm:pt modelId="{8A7F8A3F-CB74-4B71-8CA4-9424BC792351}" type="sibTrans" cxnId="{E593A7E8-5A8E-498E-A0B7-B505D8974C83}">
      <dgm:prSet/>
      <dgm:spPr/>
      <dgm:t>
        <a:bodyPr/>
        <a:lstStyle/>
        <a:p>
          <a:endParaRPr lang="it-IT"/>
        </a:p>
      </dgm:t>
    </dgm:pt>
    <dgm:pt modelId="{637E36D3-3D41-4997-9218-474CDC513C16}">
      <dgm:prSet custT="1"/>
      <dgm:spPr>
        <a:solidFill>
          <a:schemeClr val="bg1">
            <a:alpha val="90000"/>
          </a:schemeClr>
        </a:solidFill>
        <a:ln>
          <a:solidFill>
            <a:schemeClr val="tx1"/>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sz="1600" dirty="0"/>
            <a:t>Presentazione dell’istanza</a:t>
          </a:r>
        </a:p>
      </dgm:t>
    </dgm:pt>
    <dgm:pt modelId="{8ECBA372-23E0-485F-BF86-C2482D63CCB7}" type="parTrans" cxnId="{658FA1BA-ED22-4E48-9E0C-564C4DD1445D}">
      <dgm:prSet/>
      <dgm:spPr/>
      <dgm:t>
        <a:bodyPr/>
        <a:lstStyle/>
        <a:p>
          <a:endParaRPr lang="it-IT"/>
        </a:p>
      </dgm:t>
    </dgm:pt>
    <dgm:pt modelId="{9C9490F4-4225-4E07-82C3-DE8AB5108A6D}" type="sibTrans" cxnId="{658FA1BA-ED22-4E48-9E0C-564C4DD1445D}">
      <dgm:prSet/>
      <dgm:spPr/>
      <dgm:t>
        <a:bodyPr/>
        <a:lstStyle/>
        <a:p>
          <a:endParaRPr lang="it-IT"/>
        </a:p>
      </dgm:t>
    </dgm:pt>
    <dgm:pt modelId="{966B3F6D-B8F8-4E80-9095-DB072BF6FD07}">
      <dgm:prSet custT="1"/>
      <dgm:spPr>
        <a:ln>
          <a:solidFill>
            <a:srgbClr val="00B050"/>
          </a:solidFill>
        </a:ln>
      </dgm:spPr>
      <dgm:t>
        <a:bodyPr/>
        <a:lstStyle/>
        <a:p>
          <a:r>
            <a:rPr lang="it-IT" sz="1600" dirty="0"/>
            <a:t>Accettazione </a:t>
          </a:r>
        </a:p>
      </dgm:t>
    </dgm:pt>
    <dgm:pt modelId="{6B166856-9D7F-42F5-BD5A-8018C5FC8DF9}" type="parTrans" cxnId="{D3B887D8-A615-4BE1-AF8B-179F9EEF98AA}">
      <dgm:prSet/>
      <dgm:spPr/>
      <dgm:t>
        <a:bodyPr/>
        <a:lstStyle/>
        <a:p>
          <a:endParaRPr lang="it-IT" sz="1600"/>
        </a:p>
      </dgm:t>
    </dgm:pt>
    <dgm:pt modelId="{6DE175F6-F9BA-47BC-9A3F-08EE4BB70785}" type="sibTrans" cxnId="{D3B887D8-A615-4BE1-AF8B-179F9EEF98AA}">
      <dgm:prSet/>
      <dgm:spPr/>
      <dgm:t>
        <a:bodyPr/>
        <a:lstStyle/>
        <a:p>
          <a:endParaRPr lang="it-IT"/>
        </a:p>
      </dgm:t>
    </dgm:pt>
    <dgm:pt modelId="{9CB7B5C7-3488-4644-ADCA-D8BB7F470D57}">
      <dgm:prSet custT="1"/>
      <dgm:spPr>
        <a:solidFill>
          <a:srgbClr val="FFFFFF">
            <a:alpha val="87059"/>
          </a:srgbClr>
        </a:solidFill>
        <a:ln>
          <a:solidFill>
            <a:srgbClr val="FF0000"/>
          </a:solidFill>
        </a:ln>
      </dgm:spPr>
      <dgm:t>
        <a:bodyPr/>
        <a:lstStyle/>
        <a:p>
          <a:r>
            <a:rPr lang="it-IT" sz="1600" dirty="0"/>
            <a:t>Rifiuto</a:t>
          </a:r>
        </a:p>
      </dgm:t>
    </dgm:pt>
    <dgm:pt modelId="{6371CF62-F95B-4098-8618-8C4864F56049}" type="parTrans" cxnId="{FB29669A-24CB-4527-B4DF-992D2798B96E}">
      <dgm:prSet/>
      <dgm:spPr/>
      <dgm:t>
        <a:bodyPr/>
        <a:lstStyle/>
        <a:p>
          <a:endParaRPr lang="it-IT" sz="1600"/>
        </a:p>
      </dgm:t>
    </dgm:pt>
    <dgm:pt modelId="{F44AB6A6-85BC-45A5-8C7C-3FAC419DD96C}" type="sibTrans" cxnId="{FB29669A-24CB-4527-B4DF-992D2798B96E}">
      <dgm:prSet/>
      <dgm:spPr/>
      <dgm:t>
        <a:bodyPr/>
        <a:lstStyle/>
        <a:p>
          <a:endParaRPr lang="it-IT"/>
        </a:p>
      </dgm:t>
    </dgm:pt>
    <dgm:pt modelId="{4B17BA28-12B7-449D-BA7D-B36608579A9F}">
      <dgm:prSet custT="1"/>
      <dgm:spPr>
        <a:solidFill>
          <a:schemeClr val="bg1">
            <a:alpha val="90000"/>
          </a:schemeClr>
        </a:solidFill>
        <a:ln>
          <a:solidFill>
            <a:schemeClr val="tx1"/>
          </a:solidFill>
        </a:ln>
      </dgm:spPr>
      <dgm:t>
        <a:bodyPr/>
        <a:lstStyle/>
        <a:p>
          <a:r>
            <a:rPr lang="it-IT" sz="1600" dirty="0"/>
            <a:t>Buoni uffici</a:t>
          </a:r>
        </a:p>
      </dgm:t>
    </dgm:pt>
    <dgm:pt modelId="{F170D076-7BB9-433F-ADA7-6EB28BF1397E}" type="parTrans" cxnId="{4D138D2C-AC0C-4614-BEA8-59C0E92E1D51}">
      <dgm:prSet/>
      <dgm:spPr/>
      <dgm:t>
        <a:bodyPr/>
        <a:lstStyle/>
        <a:p>
          <a:endParaRPr lang="it-IT" sz="1600"/>
        </a:p>
      </dgm:t>
    </dgm:pt>
    <dgm:pt modelId="{D19F70AC-5645-4FDF-A9E4-AA1D73601506}" type="sibTrans" cxnId="{4D138D2C-AC0C-4614-BEA8-59C0E92E1D51}">
      <dgm:prSet/>
      <dgm:spPr/>
      <dgm:t>
        <a:bodyPr/>
        <a:lstStyle/>
        <a:p>
          <a:endParaRPr lang="it-IT"/>
        </a:p>
      </dgm:t>
    </dgm:pt>
    <dgm:pt modelId="{4F84C3EE-EDA3-4917-B6AD-A3239726F8B9}">
      <dgm:prSet/>
      <dgm:spPr>
        <a:ln>
          <a:solidFill>
            <a:srgbClr val="0070C0"/>
          </a:solidFill>
        </a:ln>
      </dgm:spPr>
      <dgm:t>
        <a:bodyPr/>
        <a:lstStyle/>
        <a:p>
          <a:r>
            <a:rPr lang="it-IT" dirty="0"/>
            <a:t>Accordo</a:t>
          </a:r>
        </a:p>
      </dgm:t>
    </dgm:pt>
    <dgm:pt modelId="{73F33DEA-8674-42C6-B31C-9E7E52C77467}" type="parTrans" cxnId="{F7D2CC08-21DE-47C5-8888-7E4F55DCC208}">
      <dgm:prSet/>
      <dgm:spPr/>
      <dgm:t>
        <a:bodyPr/>
        <a:lstStyle/>
        <a:p>
          <a:endParaRPr lang="it-IT" sz="1600"/>
        </a:p>
      </dgm:t>
    </dgm:pt>
    <dgm:pt modelId="{9173F585-A8C9-4D58-BBEF-E991ECB30062}" type="sibTrans" cxnId="{F7D2CC08-21DE-47C5-8888-7E4F55DCC208}">
      <dgm:prSet/>
      <dgm:spPr/>
      <dgm:t>
        <a:bodyPr/>
        <a:lstStyle/>
        <a:p>
          <a:endParaRPr lang="it-IT"/>
        </a:p>
      </dgm:t>
    </dgm:pt>
    <dgm:pt modelId="{9D19E87A-1BD9-4A83-9919-36ACFC535E61}">
      <dgm:prSet/>
      <dgm:spPr>
        <a:ln>
          <a:solidFill>
            <a:srgbClr val="FF0000"/>
          </a:solidFill>
        </a:ln>
      </dgm:spPr>
      <dgm:t>
        <a:bodyPr/>
        <a:lstStyle/>
        <a:p>
          <a:r>
            <a:rPr lang="it-IT" dirty="0"/>
            <a:t>Mancato accordo</a:t>
          </a:r>
        </a:p>
      </dgm:t>
    </dgm:pt>
    <dgm:pt modelId="{46B76389-C78E-4A7B-82F0-0A746FC86235}" type="parTrans" cxnId="{875D3E89-3548-4600-B418-0C0728D84DD8}">
      <dgm:prSet/>
      <dgm:spPr/>
      <dgm:t>
        <a:bodyPr/>
        <a:lstStyle/>
        <a:p>
          <a:endParaRPr lang="it-IT" sz="1600"/>
        </a:p>
      </dgm:t>
    </dgm:pt>
    <dgm:pt modelId="{6F8426C6-646E-4C42-82E7-617733B529CA}" type="sibTrans" cxnId="{875D3E89-3548-4600-B418-0C0728D84DD8}">
      <dgm:prSet/>
      <dgm:spPr/>
      <dgm:t>
        <a:bodyPr/>
        <a:lstStyle/>
        <a:p>
          <a:endParaRPr lang="it-IT"/>
        </a:p>
      </dgm:t>
    </dgm:pt>
    <dgm:pt modelId="{A8F3C21C-B46B-431D-B2D9-F010072C022B}">
      <dgm:prSet/>
      <dgm:spPr>
        <a:ln>
          <a:solidFill>
            <a:srgbClr val="0070C0"/>
          </a:solidFill>
        </a:ln>
      </dgm:spPr>
      <dgm:t>
        <a:bodyPr/>
        <a:lstStyle/>
        <a:p>
          <a:r>
            <a:rPr lang="it-IT" dirty="0"/>
            <a:t>Dichiarazione finale</a:t>
          </a:r>
        </a:p>
      </dgm:t>
    </dgm:pt>
    <dgm:pt modelId="{2EB8D93A-8095-4EAA-A868-DDB5521BF836}" type="parTrans" cxnId="{F05A97E6-951E-4703-BB9F-5A605A4168A7}">
      <dgm:prSet/>
      <dgm:spPr/>
      <dgm:t>
        <a:bodyPr/>
        <a:lstStyle/>
        <a:p>
          <a:endParaRPr lang="it-IT" sz="1600"/>
        </a:p>
      </dgm:t>
    </dgm:pt>
    <dgm:pt modelId="{6B9A5190-1856-4C20-B4F2-C6CC7D8DCF52}" type="sibTrans" cxnId="{F05A97E6-951E-4703-BB9F-5A605A4168A7}">
      <dgm:prSet/>
      <dgm:spPr/>
      <dgm:t>
        <a:bodyPr/>
        <a:lstStyle/>
        <a:p>
          <a:endParaRPr lang="it-IT"/>
        </a:p>
      </dgm:t>
    </dgm:pt>
    <dgm:pt modelId="{6BADCD38-EA07-4833-BB7D-BCF2A69E7EF3}">
      <dgm:prSet/>
      <dgm:spPr>
        <a:solidFill>
          <a:schemeClr val="bg1">
            <a:alpha val="90000"/>
          </a:schemeClr>
        </a:solidFill>
        <a:ln>
          <a:solidFill>
            <a:schemeClr val="tx1"/>
          </a:solidFill>
        </a:ln>
      </dgm:spPr>
      <dgm:t>
        <a:bodyPr/>
        <a:lstStyle/>
        <a:p>
          <a:pPr algn="just"/>
          <a:r>
            <a:rPr lang="it-IT" dirty="0" err="1"/>
            <a:t>Follow</a:t>
          </a:r>
          <a:r>
            <a:rPr lang="it-IT" dirty="0"/>
            <a:t> up (eventuale)</a:t>
          </a:r>
        </a:p>
      </dgm:t>
    </dgm:pt>
    <dgm:pt modelId="{F07EBFCF-1D14-4D08-B223-EE0F2CBDB5D1}" type="sibTrans" cxnId="{56A531DA-128B-4194-B510-2DFA34668F8C}">
      <dgm:prSet/>
      <dgm:spPr/>
      <dgm:t>
        <a:bodyPr/>
        <a:lstStyle/>
        <a:p>
          <a:endParaRPr lang="it-IT"/>
        </a:p>
      </dgm:t>
    </dgm:pt>
    <dgm:pt modelId="{F4B61DC8-113B-4621-8D0A-C18944FA2379}" type="parTrans" cxnId="{56A531DA-128B-4194-B510-2DFA34668F8C}">
      <dgm:prSet/>
      <dgm:spPr/>
      <dgm:t>
        <a:bodyPr/>
        <a:lstStyle/>
        <a:p>
          <a:endParaRPr lang="it-IT"/>
        </a:p>
      </dgm:t>
    </dgm:pt>
    <dgm:pt modelId="{E1F19CBC-4BA2-44EC-AD4C-BA08C704ED21}">
      <dgm:prSet custT="1"/>
      <dgm:spPr>
        <a:noFill/>
        <a:ln>
          <a:noFill/>
        </a:ln>
      </dgm:spPr>
      <dgm:t>
        <a:bodyPr/>
        <a:lstStyle/>
        <a:p>
          <a:endParaRPr lang="it-IT" sz="1600" dirty="0"/>
        </a:p>
      </dgm:t>
    </dgm:pt>
    <dgm:pt modelId="{917C72B1-44A1-4726-AA06-58AC170CADE2}" type="sibTrans" cxnId="{DB86FFB6-D5CB-485D-BF18-5F4F9652A4E3}">
      <dgm:prSet/>
      <dgm:spPr/>
      <dgm:t>
        <a:bodyPr/>
        <a:lstStyle/>
        <a:p>
          <a:endParaRPr lang="it-IT"/>
        </a:p>
      </dgm:t>
    </dgm:pt>
    <dgm:pt modelId="{0284E7E9-1782-472C-BE7D-E6D2F1579CFA}" type="parTrans" cxnId="{DB86FFB6-D5CB-485D-BF18-5F4F9652A4E3}">
      <dgm:prSet/>
      <dgm:spPr/>
      <dgm:t>
        <a:bodyPr/>
        <a:lstStyle/>
        <a:p>
          <a:endParaRPr lang="it-IT"/>
        </a:p>
      </dgm:t>
    </dgm:pt>
    <dgm:pt modelId="{E9FF7AC9-35A0-4C55-8727-B929A4F04AAA}" type="pres">
      <dgm:prSet presAssocID="{47772564-6457-42D1-A5DA-FD8D4551F26B}" presName="hierChild1" presStyleCnt="0">
        <dgm:presLayoutVars>
          <dgm:chPref val="1"/>
          <dgm:dir/>
          <dgm:animOne val="branch"/>
          <dgm:animLvl val="lvl"/>
          <dgm:resizeHandles/>
        </dgm:presLayoutVars>
      </dgm:prSet>
      <dgm:spPr/>
    </dgm:pt>
    <dgm:pt modelId="{5C41002E-C4F1-4203-A187-425FAB621F0A}" type="pres">
      <dgm:prSet presAssocID="{637E36D3-3D41-4997-9218-474CDC513C16}" presName="hierRoot1" presStyleCnt="0"/>
      <dgm:spPr/>
    </dgm:pt>
    <dgm:pt modelId="{1E9C8ED8-698D-4104-9A51-62A4C581C001}" type="pres">
      <dgm:prSet presAssocID="{637E36D3-3D41-4997-9218-474CDC513C16}" presName="composite" presStyleCnt="0"/>
      <dgm:spPr/>
    </dgm:pt>
    <dgm:pt modelId="{0DBAE7DD-FC91-41CB-AC5D-BD9D784FCF00}" type="pres">
      <dgm:prSet presAssocID="{637E36D3-3D41-4997-9218-474CDC513C16}" presName="background" presStyleLbl="node0" presStyleIdx="0" presStyleCnt="1"/>
      <dgm:spPr>
        <a:solidFill>
          <a:schemeClr val="tx1"/>
        </a:solidFill>
      </dgm:spPr>
    </dgm:pt>
    <dgm:pt modelId="{4F9B83FF-AAF6-45FA-8545-572A568179BD}" type="pres">
      <dgm:prSet presAssocID="{637E36D3-3D41-4997-9218-474CDC513C16}" presName="text" presStyleLbl="fgAcc0" presStyleIdx="0" presStyleCnt="1" custScaleX="255448">
        <dgm:presLayoutVars>
          <dgm:chPref val="3"/>
        </dgm:presLayoutVars>
      </dgm:prSet>
      <dgm:spPr/>
    </dgm:pt>
    <dgm:pt modelId="{105AF105-5EBF-4439-A844-DA04AD03C561}" type="pres">
      <dgm:prSet presAssocID="{637E36D3-3D41-4997-9218-474CDC513C16}" presName="hierChild2" presStyleCnt="0"/>
      <dgm:spPr/>
    </dgm:pt>
    <dgm:pt modelId="{329F5527-221E-41C5-ACEE-DC9CD791E5E3}" type="pres">
      <dgm:prSet presAssocID="{1851C356-8732-4A01-B741-F2714036C847}" presName="Name10" presStyleLbl="parChTrans1D2" presStyleIdx="0" presStyleCnt="1" custSzX="69031"/>
      <dgm:spPr/>
    </dgm:pt>
    <dgm:pt modelId="{6A4BE054-5143-4FFF-B7AC-95C5BD05E6FB}" type="pres">
      <dgm:prSet presAssocID="{8B308064-E5CC-49E6-A236-183D72FEDA41}" presName="hierRoot2" presStyleCnt="0"/>
      <dgm:spPr/>
    </dgm:pt>
    <dgm:pt modelId="{2FC89E7F-2837-4602-8B0A-74832AB189F9}" type="pres">
      <dgm:prSet presAssocID="{8B308064-E5CC-49E6-A236-183D72FEDA41}" presName="composite2" presStyleCnt="0"/>
      <dgm:spPr/>
    </dgm:pt>
    <dgm:pt modelId="{67BD7BDC-B376-45FF-99E1-8E7F03787B6B}" type="pres">
      <dgm:prSet presAssocID="{8B308064-E5CC-49E6-A236-183D72FEDA41}" presName="background2" presStyleLbl="node2" presStyleIdx="0" presStyleCnt="1"/>
      <dgm:spPr>
        <a:solidFill>
          <a:schemeClr val="tx1"/>
        </a:solidFill>
      </dgm:spPr>
    </dgm:pt>
    <dgm:pt modelId="{82128EA9-B1C2-4A9D-B2EC-7362CBCAB44A}" type="pres">
      <dgm:prSet presAssocID="{8B308064-E5CC-49E6-A236-183D72FEDA41}" presName="text2" presStyleLbl="fgAcc2" presStyleIdx="0" presStyleCnt="1" custScaleX="255448">
        <dgm:presLayoutVars>
          <dgm:chPref val="3"/>
        </dgm:presLayoutVars>
      </dgm:prSet>
      <dgm:spPr/>
    </dgm:pt>
    <dgm:pt modelId="{E5AE805B-2AF9-4B90-B65F-76DA0E16D4CC}" type="pres">
      <dgm:prSet presAssocID="{8B308064-E5CC-49E6-A236-183D72FEDA41}" presName="hierChild3" presStyleCnt="0"/>
      <dgm:spPr/>
    </dgm:pt>
    <dgm:pt modelId="{220C22B1-CF81-428B-BEC8-04E8E07CC307}" type="pres">
      <dgm:prSet presAssocID="{B6DDA017-EBC9-4E2C-98BA-7859069382B7}" presName="Name17" presStyleLbl="parChTrans1D3" presStyleIdx="0" presStyleCnt="2" custSzX="1174316"/>
      <dgm:spPr/>
    </dgm:pt>
    <dgm:pt modelId="{5DDCA72B-6B77-44ED-B3D7-E9BCF67FCC73}" type="pres">
      <dgm:prSet presAssocID="{D8F21E98-69AE-4677-B138-1A0B6623BAA5}" presName="hierRoot3" presStyleCnt="0"/>
      <dgm:spPr/>
    </dgm:pt>
    <dgm:pt modelId="{14F38BFE-C417-4070-9819-2016917BA7AA}" type="pres">
      <dgm:prSet presAssocID="{D8F21E98-69AE-4677-B138-1A0B6623BAA5}" presName="composite3" presStyleCnt="0"/>
      <dgm:spPr/>
    </dgm:pt>
    <dgm:pt modelId="{23AC37AF-977F-443C-9786-C5F7AAECC386}" type="pres">
      <dgm:prSet presAssocID="{D8F21E98-69AE-4677-B138-1A0B6623BAA5}" presName="background3" presStyleLbl="node3" presStyleIdx="0" presStyleCnt="2"/>
      <dgm:spPr>
        <a:solidFill>
          <a:srgbClr val="00B050"/>
        </a:solidFill>
      </dgm:spPr>
    </dgm:pt>
    <dgm:pt modelId="{64D3D45A-26E1-401D-8F8C-7DA4DDF7D8C5}" type="pres">
      <dgm:prSet presAssocID="{D8F21E98-69AE-4677-B138-1A0B6623BAA5}" presName="text3" presStyleLbl="fgAcc3" presStyleIdx="0" presStyleCnt="2" custScaleX="255448">
        <dgm:presLayoutVars>
          <dgm:chPref val="3"/>
        </dgm:presLayoutVars>
      </dgm:prSet>
      <dgm:spPr/>
    </dgm:pt>
    <dgm:pt modelId="{99948339-EBA0-4A8B-A899-6A84C073B61C}" type="pres">
      <dgm:prSet presAssocID="{D8F21E98-69AE-4677-B138-1A0B6623BAA5}" presName="hierChild4" presStyleCnt="0"/>
      <dgm:spPr/>
    </dgm:pt>
    <dgm:pt modelId="{C3510970-AAA7-4533-80B2-AF4F89B5E661}" type="pres">
      <dgm:prSet presAssocID="{879DD13E-70C3-4A86-88D0-0BAAA03AFA63}" presName="Name23" presStyleLbl="parChTrans1D4" presStyleIdx="0" presStyleCnt="10" custSzX="69031"/>
      <dgm:spPr/>
    </dgm:pt>
    <dgm:pt modelId="{3CE2DD00-CC65-468D-9533-745B5C7D7793}" type="pres">
      <dgm:prSet presAssocID="{825C8D75-03C3-4B70-950D-D167952092B1}" presName="hierRoot4" presStyleCnt="0"/>
      <dgm:spPr/>
    </dgm:pt>
    <dgm:pt modelId="{104D9996-8773-4CC4-A0B4-6B94ADF781C3}" type="pres">
      <dgm:prSet presAssocID="{825C8D75-03C3-4B70-950D-D167952092B1}" presName="composite4" presStyleCnt="0"/>
      <dgm:spPr/>
    </dgm:pt>
    <dgm:pt modelId="{5A931EE0-D5D6-4B30-AB3E-C82D24DD9990}" type="pres">
      <dgm:prSet presAssocID="{825C8D75-03C3-4B70-950D-D167952092B1}" presName="background4" presStyleLbl="node4" presStyleIdx="0" presStyleCnt="10"/>
      <dgm:spPr>
        <a:solidFill>
          <a:schemeClr val="tx1"/>
        </a:solidFill>
      </dgm:spPr>
    </dgm:pt>
    <dgm:pt modelId="{2A24BC12-BFB4-4E3F-A688-3BBBE9FC7660}" type="pres">
      <dgm:prSet presAssocID="{825C8D75-03C3-4B70-950D-D167952092B1}" presName="text4" presStyleLbl="fgAcc4" presStyleIdx="0" presStyleCnt="10" custScaleX="255448" custLinFactX="-6082" custLinFactNeighborX="-100000">
        <dgm:presLayoutVars>
          <dgm:chPref val="3"/>
        </dgm:presLayoutVars>
      </dgm:prSet>
      <dgm:spPr/>
    </dgm:pt>
    <dgm:pt modelId="{3271D685-08A4-45CA-99C3-3FC8A005AB33}" type="pres">
      <dgm:prSet presAssocID="{825C8D75-03C3-4B70-950D-D167952092B1}" presName="hierChild5" presStyleCnt="0"/>
      <dgm:spPr/>
    </dgm:pt>
    <dgm:pt modelId="{33C2331F-9DFC-4BAD-A213-BA379B2F28B0}" type="pres">
      <dgm:prSet presAssocID="{6B166856-9D7F-42F5-BD5A-8018C5FC8DF9}" presName="Name23" presStyleLbl="parChTrans1D4" presStyleIdx="1" presStyleCnt="10" custSzX="1174316"/>
      <dgm:spPr/>
    </dgm:pt>
    <dgm:pt modelId="{8598D732-8CF7-4682-8801-531186A8247B}" type="pres">
      <dgm:prSet presAssocID="{966B3F6D-B8F8-4E80-9095-DB072BF6FD07}" presName="hierRoot4" presStyleCnt="0"/>
      <dgm:spPr/>
    </dgm:pt>
    <dgm:pt modelId="{29AEF1A6-DE28-4013-9209-54D1DF578DB9}" type="pres">
      <dgm:prSet presAssocID="{966B3F6D-B8F8-4E80-9095-DB072BF6FD07}" presName="composite4" presStyleCnt="0"/>
      <dgm:spPr/>
    </dgm:pt>
    <dgm:pt modelId="{36E73CC7-2F52-4A5C-824A-AF47739ECA19}" type="pres">
      <dgm:prSet presAssocID="{966B3F6D-B8F8-4E80-9095-DB072BF6FD07}" presName="background4" presStyleLbl="node4" presStyleIdx="1" presStyleCnt="10"/>
      <dgm:spPr>
        <a:solidFill>
          <a:srgbClr val="00B050"/>
        </a:solidFill>
      </dgm:spPr>
    </dgm:pt>
    <dgm:pt modelId="{4C824B18-2E08-40E8-B2FF-F04263BB0C98}" type="pres">
      <dgm:prSet presAssocID="{966B3F6D-B8F8-4E80-9095-DB072BF6FD07}" presName="text4" presStyleLbl="fgAcc4" presStyleIdx="1" presStyleCnt="10" custScaleX="255448" custLinFactX="-69580" custLinFactNeighborX="-100000" custLinFactNeighborY="8541">
        <dgm:presLayoutVars>
          <dgm:chPref val="3"/>
        </dgm:presLayoutVars>
      </dgm:prSet>
      <dgm:spPr/>
    </dgm:pt>
    <dgm:pt modelId="{1EABCDF4-E1C7-4BE0-A228-3621AFCB83D9}" type="pres">
      <dgm:prSet presAssocID="{966B3F6D-B8F8-4E80-9095-DB072BF6FD07}" presName="hierChild5" presStyleCnt="0"/>
      <dgm:spPr/>
    </dgm:pt>
    <dgm:pt modelId="{FE4EECF1-C56F-4AC4-BF1E-3BE6D71B416B}" type="pres">
      <dgm:prSet presAssocID="{F170D076-7BB9-433F-ADA7-6EB28BF1397E}" presName="Name23" presStyleLbl="parChTrans1D4" presStyleIdx="2" presStyleCnt="10" custSzX="69031"/>
      <dgm:spPr/>
    </dgm:pt>
    <dgm:pt modelId="{7A5072AB-826F-4630-83CA-7DDFD72A85F5}" type="pres">
      <dgm:prSet presAssocID="{4B17BA28-12B7-449D-BA7D-B36608579A9F}" presName="hierRoot4" presStyleCnt="0"/>
      <dgm:spPr/>
    </dgm:pt>
    <dgm:pt modelId="{B42C45FC-988A-47B1-B7ED-01F22C3973F8}" type="pres">
      <dgm:prSet presAssocID="{4B17BA28-12B7-449D-BA7D-B36608579A9F}" presName="composite4" presStyleCnt="0"/>
      <dgm:spPr/>
    </dgm:pt>
    <dgm:pt modelId="{C3CD2AA2-8B64-477F-899D-87C70C476DD6}" type="pres">
      <dgm:prSet presAssocID="{4B17BA28-12B7-449D-BA7D-B36608579A9F}" presName="background4" presStyleLbl="node4" presStyleIdx="2" presStyleCnt="10"/>
      <dgm:spPr>
        <a:solidFill>
          <a:schemeClr val="tx1"/>
        </a:solidFill>
      </dgm:spPr>
    </dgm:pt>
    <dgm:pt modelId="{86A84A11-6A74-4537-ABBC-C7EAABDD5E68}" type="pres">
      <dgm:prSet presAssocID="{4B17BA28-12B7-449D-BA7D-B36608579A9F}" presName="text4" presStyleLbl="fgAcc4" presStyleIdx="2" presStyleCnt="10" custScaleX="255448" custLinFactX="-71939" custLinFactNeighborX="-100000" custLinFactNeighborY="-3467">
        <dgm:presLayoutVars>
          <dgm:chPref val="3"/>
        </dgm:presLayoutVars>
      </dgm:prSet>
      <dgm:spPr/>
    </dgm:pt>
    <dgm:pt modelId="{0C66759A-1933-4F4E-BF8B-AEABFC0CF6F1}" type="pres">
      <dgm:prSet presAssocID="{4B17BA28-12B7-449D-BA7D-B36608579A9F}" presName="hierChild5" presStyleCnt="0"/>
      <dgm:spPr/>
    </dgm:pt>
    <dgm:pt modelId="{902C6AE5-2778-470B-9C6D-1EC90C355CAC}" type="pres">
      <dgm:prSet presAssocID="{0284E7E9-1782-472C-BE7D-E6D2F1579CFA}" presName="Name23" presStyleLbl="parChTrans1D4" presStyleIdx="3" presStyleCnt="10"/>
      <dgm:spPr/>
    </dgm:pt>
    <dgm:pt modelId="{388A5DBB-F96D-4951-ACBF-C20B6A27CAF7}" type="pres">
      <dgm:prSet presAssocID="{E1F19CBC-4BA2-44EC-AD4C-BA08C704ED21}" presName="hierRoot4" presStyleCnt="0"/>
      <dgm:spPr/>
    </dgm:pt>
    <dgm:pt modelId="{4649B7D2-1460-4245-AA38-02A10DE812A7}" type="pres">
      <dgm:prSet presAssocID="{E1F19CBC-4BA2-44EC-AD4C-BA08C704ED21}" presName="composite4" presStyleCnt="0"/>
      <dgm:spPr/>
    </dgm:pt>
    <dgm:pt modelId="{72DD6242-03BB-491B-BD0C-C680F3335860}" type="pres">
      <dgm:prSet presAssocID="{E1F19CBC-4BA2-44EC-AD4C-BA08C704ED21}" presName="background4" presStyleLbl="node4" presStyleIdx="3" presStyleCnt="10"/>
      <dgm:spPr/>
    </dgm:pt>
    <dgm:pt modelId="{6F64C61B-CB70-49EA-92A8-F04F88E9C543}" type="pres">
      <dgm:prSet presAssocID="{E1F19CBC-4BA2-44EC-AD4C-BA08C704ED21}" presName="text4" presStyleLbl="fgAcc4" presStyleIdx="3" presStyleCnt="10" custFlipHor="0" custScaleX="12839" custScaleY="0" custLinFactX="-273633" custLinFactNeighborX="-300000" custLinFactNeighborY="17239">
        <dgm:presLayoutVars>
          <dgm:chPref val="3"/>
        </dgm:presLayoutVars>
      </dgm:prSet>
      <dgm:spPr/>
    </dgm:pt>
    <dgm:pt modelId="{A2043800-0F5C-4DC3-8D22-3C39CCD5FF45}" type="pres">
      <dgm:prSet presAssocID="{E1F19CBC-4BA2-44EC-AD4C-BA08C704ED21}" presName="hierChild5" presStyleCnt="0"/>
      <dgm:spPr/>
    </dgm:pt>
    <dgm:pt modelId="{06684C17-3718-47DC-913B-E677CF4C431D}" type="pres">
      <dgm:prSet presAssocID="{73F33DEA-8674-42C6-B31C-9E7E52C77467}" presName="Name23" presStyleLbl="parChTrans1D4" presStyleIdx="4" presStyleCnt="10" custSzX="1273700"/>
      <dgm:spPr/>
    </dgm:pt>
    <dgm:pt modelId="{4F8BBA48-ACA6-49ED-B490-9903EF3BCB1E}" type="pres">
      <dgm:prSet presAssocID="{4F84C3EE-EDA3-4917-B6AD-A3239726F8B9}" presName="hierRoot4" presStyleCnt="0"/>
      <dgm:spPr/>
    </dgm:pt>
    <dgm:pt modelId="{20D3DC26-1E6C-4548-8848-615C0C0FB9A5}" type="pres">
      <dgm:prSet presAssocID="{4F84C3EE-EDA3-4917-B6AD-A3239726F8B9}" presName="composite4" presStyleCnt="0"/>
      <dgm:spPr/>
    </dgm:pt>
    <dgm:pt modelId="{0A944439-C51B-4925-B065-DC9495C0CD39}" type="pres">
      <dgm:prSet presAssocID="{4F84C3EE-EDA3-4917-B6AD-A3239726F8B9}" presName="background4" presStyleLbl="node4" presStyleIdx="4" presStyleCnt="10"/>
      <dgm:spPr>
        <a:solidFill>
          <a:srgbClr val="0070C0"/>
        </a:solidFill>
        <a:ln>
          <a:noFill/>
        </a:ln>
      </dgm:spPr>
    </dgm:pt>
    <dgm:pt modelId="{9695C672-0C69-4F38-A6FA-3AAEEEEAE59E}" type="pres">
      <dgm:prSet presAssocID="{4F84C3EE-EDA3-4917-B6AD-A3239726F8B9}" presName="text4" presStyleLbl="fgAcc4" presStyleIdx="4" presStyleCnt="10" custScaleX="255448" custLinFactX="-52529" custLinFactNeighborX="-100000" custLinFactNeighborY="-380">
        <dgm:presLayoutVars>
          <dgm:chPref val="3"/>
        </dgm:presLayoutVars>
      </dgm:prSet>
      <dgm:spPr/>
    </dgm:pt>
    <dgm:pt modelId="{1C87D33F-91C8-48D1-855D-8B04CF59B351}" type="pres">
      <dgm:prSet presAssocID="{4F84C3EE-EDA3-4917-B6AD-A3239726F8B9}" presName="hierChild5" presStyleCnt="0"/>
      <dgm:spPr/>
    </dgm:pt>
    <dgm:pt modelId="{D18C3B1C-8F5F-40E9-A300-4A5C6DBB9E1F}" type="pres">
      <dgm:prSet presAssocID="{F4B61DC8-113B-4621-8D0A-C18944FA2379}" presName="Name23" presStyleLbl="parChTrans1D4" presStyleIdx="5" presStyleCnt="10"/>
      <dgm:spPr/>
    </dgm:pt>
    <dgm:pt modelId="{A161E36F-EDA5-4DC8-AB1D-25658B5BF5EA}" type="pres">
      <dgm:prSet presAssocID="{6BADCD38-EA07-4833-BB7D-BCF2A69E7EF3}" presName="hierRoot4" presStyleCnt="0"/>
      <dgm:spPr/>
    </dgm:pt>
    <dgm:pt modelId="{5556AE97-0CC4-4EAB-A182-747F548CB278}" type="pres">
      <dgm:prSet presAssocID="{6BADCD38-EA07-4833-BB7D-BCF2A69E7EF3}" presName="composite4" presStyleCnt="0"/>
      <dgm:spPr/>
    </dgm:pt>
    <dgm:pt modelId="{F9897539-1448-43CF-A8CB-EC30CBEA2580}" type="pres">
      <dgm:prSet presAssocID="{6BADCD38-EA07-4833-BB7D-BCF2A69E7EF3}" presName="background4" presStyleLbl="node4" presStyleIdx="5" presStyleCnt="10"/>
      <dgm:spPr>
        <a:solidFill>
          <a:schemeClr val="tx1"/>
        </a:solidFill>
      </dgm:spPr>
    </dgm:pt>
    <dgm:pt modelId="{895A29BF-18A5-4BE0-83A4-0A0F3B091C5F}" type="pres">
      <dgm:prSet presAssocID="{6BADCD38-EA07-4833-BB7D-BCF2A69E7EF3}" presName="text4" presStyleLbl="fgAcc4" presStyleIdx="5" presStyleCnt="10" custScaleX="293879" custLinFactX="19664" custLinFactNeighborX="100000" custLinFactNeighborY="36043">
        <dgm:presLayoutVars>
          <dgm:chPref val="3"/>
        </dgm:presLayoutVars>
      </dgm:prSet>
      <dgm:spPr/>
    </dgm:pt>
    <dgm:pt modelId="{50D645AF-453B-415C-8511-0AC7851B1278}" type="pres">
      <dgm:prSet presAssocID="{6BADCD38-EA07-4833-BB7D-BCF2A69E7EF3}" presName="hierChild5" presStyleCnt="0"/>
      <dgm:spPr/>
    </dgm:pt>
    <dgm:pt modelId="{606E837C-94E4-4791-AE2E-19130CD03564}" type="pres">
      <dgm:prSet presAssocID="{46B76389-C78E-4A7B-82F0-0A746FC86235}" presName="Name23" presStyleLbl="parChTrans1D4" presStyleIdx="6" presStyleCnt="10" custSzX="1184720"/>
      <dgm:spPr/>
    </dgm:pt>
    <dgm:pt modelId="{54A3B516-8E04-4DD4-96A6-8EAE01A22441}" type="pres">
      <dgm:prSet presAssocID="{9D19E87A-1BD9-4A83-9919-36ACFC535E61}" presName="hierRoot4" presStyleCnt="0"/>
      <dgm:spPr/>
    </dgm:pt>
    <dgm:pt modelId="{FBD4CD05-2199-4AC6-8849-1119E89FE677}" type="pres">
      <dgm:prSet presAssocID="{9D19E87A-1BD9-4A83-9919-36ACFC535E61}" presName="composite4" presStyleCnt="0"/>
      <dgm:spPr/>
    </dgm:pt>
    <dgm:pt modelId="{F03D3014-0A8C-4659-B230-CEB3014B66AC}" type="pres">
      <dgm:prSet presAssocID="{9D19E87A-1BD9-4A83-9919-36ACFC535E61}" presName="background4" presStyleLbl="node4" presStyleIdx="6" presStyleCnt="10"/>
      <dgm:spPr>
        <a:solidFill>
          <a:srgbClr val="FF0000"/>
        </a:solidFill>
      </dgm:spPr>
    </dgm:pt>
    <dgm:pt modelId="{FFD8CB6C-79DE-4B81-A0C5-98CAF23C9E5A}" type="pres">
      <dgm:prSet presAssocID="{9D19E87A-1BD9-4A83-9919-36ACFC535E61}" presName="text4" presStyleLbl="fgAcc4" presStyleIdx="6" presStyleCnt="10" custScaleX="255448" custLinFactX="-32832" custLinFactNeighborX="-100000">
        <dgm:presLayoutVars>
          <dgm:chPref val="3"/>
        </dgm:presLayoutVars>
      </dgm:prSet>
      <dgm:spPr/>
    </dgm:pt>
    <dgm:pt modelId="{F4F06F34-2EA8-49E8-B134-FD6C3910D6F1}" type="pres">
      <dgm:prSet presAssocID="{9D19E87A-1BD9-4A83-9919-36ACFC535E61}" presName="hierChild5" presStyleCnt="0"/>
      <dgm:spPr/>
    </dgm:pt>
    <dgm:pt modelId="{507194B8-5BBC-4332-8359-44980BD46D63}" type="pres">
      <dgm:prSet presAssocID="{6371CF62-F95B-4098-8618-8C4864F56049}" presName="Name23" presStyleLbl="parChTrans1D4" presStyleIdx="7" presStyleCnt="10" custSzX="1174316"/>
      <dgm:spPr/>
    </dgm:pt>
    <dgm:pt modelId="{94C6F60E-2E8B-41FD-8F3F-0B844F4DA8A2}" type="pres">
      <dgm:prSet presAssocID="{9CB7B5C7-3488-4644-ADCA-D8BB7F470D57}" presName="hierRoot4" presStyleCnt="0"/>
      <dgm:spPr/>
    </dgm:pt>
    <dgm:pt modelId="{C2150753-2A35-4915-86B8-FF56B2B0C735}" type="pres">
      <dgm:prSet presAssocID="{9CB7B5C7-3488-4644-ADCA-D8BB7F470D57}" presName="composite4" presStyleCnt="0"/>
      <dgm:spPr/>
    </dgm:pt>
    <dgm:pt modelId="{D91C2675-1F02-40F8-8B4C-86F0AD60FD35}" type="pres">
      <dgm:prSet presAssocID="{9CB7B5C7-3488-4644-ADCA-D8BB7F470D57}" presName="background4" presStyleLbl="node4" presStyleIdx="7" presStyleCnt="10"/>
      <dgm:spPr>
        <a:solidFill>
          <a:srgbClr val="FF0000"/>
        </a:solidFill>
        <a:ln>
          <a:noFill/>
        </a:ln>
      </dgm:spPr>
    </dgm:pt>
    <dgm:pt modelId="{16F4E780-C906-4CA8-9467-2B0E71C66E93}" type="pres">
      <dgm:prSet presAssocID="{9CB7B5C7-3488-4644-ADCA-D8BB7F470D57}" presName="text4" presStyleLbl="fgAcc4" presStyleIdx="7" presStyleCnt="10" custScaleX="255448" custLinFactNeighborX="-43839" custLinFactNeighborY="9953">
        <dgm:presLayoutVars>
          <dgm:chPref val="3"/>
        </dgm:presLayoutVars>
      </dgm:prSet>
      <dgm:spPr/>
    </dgm:pt>
    <dgm:pt modelId="{124B0CAF-6A20-43A7-AA2D-88349C550286}" type="pres">
      <dgm:prSet presAssocID="{9CB7B5C7-3488-4644-ADCA-D8BB7F470D57}" presName="hierChild5" presStyleCnt="0"/>
      <dgm:spPr/>
    </dgm:pt>
    <dgm:pt modelId="{EA31FF02-8978-465B-BCEF-972FECBAD8C5}" type="pres">
      <dgm:prSet presAssocID="{2EB8D93A-8095-4EAA-A868-DDB5521BF836}" presName="Name23" presStyleLbl="parChTrans1D4" presStyleIdx="8" presStyleCnt="10" custSzX="1082021"/>
      <dgm:spPr/>
    </dgm:pt>
    <dgm:pt modelId="{20B107AD-6F81-4EE4-AB64-DD1614A8A625}" type="pres">
      <dgm:prSet presAssocID="{A8F3C21C-B46B-431D-B2D9-F010072C022B}" presName="hierRoot4" presStyleCnt="0"/>
      <dgm:spPr/>
    </dgm:pt>
    <dgm:pt modelId="{AAA63F8D-4978-4881-8477-C2BDFB2A1BBD}" type="pres">
      <dgm:prSet presAssocID="{A8F3C21C-B46B-431D-B2D9-F010072C022B}" presName="composite4" presStyleCnt="0"/>
      <dgm:spPr/>
    </dgm:pt>
    <dgm:pt modelId="{1150A55C-672F-420C-B851-3371F4F1E8F6}" type="pres">
      <dgm:prSet presAssocID="{A8F3C21C-B46B-431D-B2D9-F010072C022B}" presName="background4" presStyleLbl="node4" presStyleIdx="8" presStyleCnt="10"/>
      <dgm:spPr>
        <a:solidFill>
          <a:srgbClr val="0070C0"/>
        </a:solidFill>
      </dgm:spPr>
    </dgm:pt>
    <dgm:pt modelId="{6471DBF5-1AA0-48A1-97B1-48F71B7D52BD}" type="pres">
      <dgm:prSet presAssocID="{A8F3C21C-B46B-431D-B2D9-F010072C022B}" presName="text4" presStyleLbl="fgAcc4" presStyleIdx="8" presStyleCnt="10" custScaleX="255448" custLinFactX="100000" custLinFactY="100000" custLinFactNeighborX="101564" custLinFactNeighborY="153312">
        <dgm:presLayoutVars>
          <dgm:chPref val="3"/>
        </dgm:presLayoutVars>
      </dgm:prSet>
      <dgm:spPr/>
    </dgm:pt>
    <dgm:pt modelId="{0AFCF2FB-A3AA-436C-B0C0-CE600E1DA7C6}" type="pres">
      <dgm:prSet presAssocID="{A8F3C21C-B46B-431D-B2D9-F010072C022B}" presName="hierChild5" presStyleCnt="0"/>
      <dgm:spPr/>
    </dgm:pt>
    <dgm:pt modelId="{B3D2CE77-D284-48EB-9857-F3EAEB3A24B2}" type="pres">
      <dgm:prSet presAssocID="{433E1964-9CAE-46E4-BAF3-010E49AB080D}" presName="Name17" presStyleLbl="parChTrans1D3" presStyleIdx="1" presStyleCnt="2" custSzX="1174316"/>
      <dgm:spPr/>
    </dgm:pt>
    <dgm:pt modelId="{2AE8BEBF-071B-4DD8-852F-5EB658F4BCF0}" type="pres">
      <dgm:prSet presAssocID="{2D44F83A-6DBC-46D9-B1FD-718974317A5D}" presName="hierRoot3" presStyleCnt="0"/>
      <dgm:spPr/>
    </dgm:pt>
    <dgm:pt modelId="{10FB9C5A-E3FB-445E-9968-539D668F08E6}" type="pres">
      <dgm:prSet presAssocID="{2D44F83A-6DBC-46D9-B1FD-718974317A5D}" presName="composite3" presStyleCnt="0"/>
      <dgm:spPr/>
    </dgm:pt>
    <dgm:pt modelId="{8D925671-2AE8-44ED-BE37-377867B811E2}" type="pres">
      <dgm:prSet presAssocID="{2D44F83A-6DBC-46D9-B1FD-718974317A5D}" presName="background3" presStyleLbl="node3" presStyleIdx="1" presStyleCnt="2"/>
      <dgm:spPr>
        <a:solidFill>
          <a:srgbClr val="FF0000"/>
        </a:solidFill>
      </dgm:spPr>
    </dgm:pt>
    <dgm:pt modelId="{374710E8-A4DE-49A3-9C45-FA33A5BC151E}" type="pres">
      <dgm:prSet presAssocID="{2D44F83A-6DBC-46D9-B1FD-718974317A5D}" presName="text3" presStyleLbl="fgAcc3" presStyleIdx="1" presStyleCnt="2" custScaleX="255448">
        <dgm:presLayoutVars>
          <dgm:chPref val="3"/>
        </dgm:presLayoutVars>
      </dgm:prSet>
      <dgm:spPr/>
    </dgm:pt>
    <dgm:pt modelId="{EDB3EF4F-9EAE-4E30-9554-24340E4B513B}" type="pres">
      <dgm:prSet presAssocID="{2D44F83A-6DBC-46D9-B1FD-718974317A5D}" presName="hierChild4" presStyleCnt="0"/>
      <dgm:spPr/>
    </dgm:pt>
    <dgm:pt modelId="{236BE27F-F955-4F5E-8D45-950490C46AD9}" type="pres">
      <dgm:prSet presAssocID="{1892E471-EBC6-4CE7-B5D6-FCD7E723F0B6}" presName="Name23" presStyleLbl="parChTrans1D4" presStyleIdx="9" presStyleCnt="10" custSzX="69031"/>
      <dgm:spPr/>
    </dgm:pt>
    <dgm:pt modelId="{F7DFC737-3018-4D62-8C76-CB70F422747C}" type="pres">
      <dgm:prSet presAssocID="{1B960773-B4CB-45CA-95ED-682A486C1334}" presName="hierRoot4" presStyleCnt="0"/>
      <dgm:spPr/>
    </dgm:pt>
    <dgm:pt modelId="{917ACEDD-CCFE-4D39-A99D-A1F6EF2FFE3A}" type="pres">
      <dgm:prSet presAssocID="{1B960773-B4CB-45CA-95ED-682A486C1334}" presName="composite4" presStyleCnt="0"/>
      <dgm:spPr/>
    </dgm:pt>
    <dgm:pt modelId="{0312C85A-A65D-4DA4-8012-81EBD7947553}" type="pres">
      <dgm:prSet presAssocID="{1B960773-B4CB-45CA-95ED-682A486C1334}" presName="background4" presStyleLbl="node4" presStyleIdx="9" presStyleCnt="10"/>
      <dgm:spPr>
        <a:solidFill>
          <a:srgbClr val="0070C0"/>
        </a:solidFill>
      </dgm:spPr>
    </dgm:pt>
    <dgm:pt modelId="{8A3071AF-10BC-4CC0-B93F-966C2B0EFFD3}" type="pres">
      <dgm:prSet presAssocID="{1B960773-B4CB-45CA-95ED-682A486C1334}" presName="text4" presStyleLbl="fgAcc4" presStyleIdx="9" presStyleCnt="10" custScaleX="255448" custLinFactX="38063" custLinFactNeighborX="100000">
        <dgm:presLayoutVars>
          <dgm:chPref val="3"/>
        </dgm:presLayoutVars>
      </dgm:prSet>
      <dgm:spPr/>
    </dgm:pt>
    <dgm:pt modelId="{426CE635-43EB-496D-880B-3896BD93605F}" type="pres">
      <dgm:prSet presAssocID="{1B960773-B4CB-45CA-95ED-682A486C1334}" presName="hierChild5" presStyleCnt="0"/>
      <dgm:spPr/>
    </dgm:pt>
  </dgm:ptLst>
  <dgm:cxnLst>
    <dgm:cxn modelId="{88596E05-D560-4520-B00B-3FA659AA7109}" type="presOf" srcId="{6BADCD38-EA07-4833-BB7D-BCF2A69E7EF3}" destId="{895A29BF-18A5-4BE0-83A4-0A0F3B091C5F}" srcOrd="0" destOrd="0" presId="urn:microsoft.com/office/officeart/2005/8/layout/hierarchy1"/>
    <dgm:cxn modelId="{F7D2CC08-21DE-47C5-8888-7E4F55DCC208}" srcId="{E1F19CBC-4BA2-44EC-AD4C-BA08C704ED21}" destId="{4F84C3EE-EDA3-4917-B6AD-A3239726F8B9}" srcOrd="0" destOrd="0" parTransId="{73F33DEA-8674-42C6-B31C-9E7E52C77467}" sibTransId="{9173F585-A8C9-4D58-BBEF-E991ECB30062}"/>
    <dgm:cxn modelId="{43B1290A-A3D0-4CC5-8C1F-E2FC66DAD210}" srcId="{637E36D3-3D41-4997-9218-474CDC513C16}" destId="{8B308064-E5CC-49E6-A236-183D72FEDA41}" srcOrd="0" destOrd="0" parTransId="{1851C356-8732-4A01-B741-F2714036C847}" sibTransId="{D15B5BD5-2E4F-4C89-A12E-559FB0517494}"/>
    <dgm:cxn modelId="{E47AC115-8578-4DA2-BC95-162C0B4C820B}" type="presOf" srcId="{1B960773-B4CB-45CA-95ED-682A486C1334}" destId="{8A3071AF-10BC-4CC0-B93F-966C2B0EFFD3}" srcOrd="0" destOrd="0" presId="urn:microsoft.com/office/officeart/2005/8/layout/hierarchy1"/>
    <dgm:cxn modelId="{C8CEFE16-F348-4108-B4D2-E4A71C9C637D}" type="presOf" srcId="{73F33DEA-8674-42C6-B31C-9E7E52C77467}" destId="{06684C17-3718-47DC-913B-E677CF4C431D}" srcOrd="0" destOrd="0" presId="urn:microsoft.com/office/officeart/2005/8/layout/hierarchy1"/>
    <dgm:cxn modelId="{46C1C41B-1D08-4BE1-BFD1-0EAA6ED9E42B}" type="presOf" srcId="{47772564-6457-42D1-A5DA-FD8D4551F26B}" destId="{E9FF7AC9-35A0-4C55-8727-B929A4F04AAA}" srcOrd="0" destOrd="0" presId="urn:microsoft.com/office/officeart/2005/8/layout/hierarchy1"/>
    <dgm:cxn modelId="{0C982E1D-75EE-49A1-BE02-D9E8EA2668C0}" srcId="{D8F21E98-69AE-4677-B138-1A0B6623BAA5}" destId="{825C8D75-03C3-4B70-950D-D167952092B1}" srcOrd="0" destOrd="0" parTransId="{879DD13E-70C3-4A86-88D0-0BAAA03AFA63}" sibTransId="{FB7FB9A3-D55E-45E3-850A-833BBF21926D}"/>
    <dgm:cxn modelId="{B1101620-5A9B-41D6-8F95-3CAE2588C320}" type="presOf" srcId="{825C8D75-03C3-4B70-950D-D167952092B1}" destId="{2A24BC12-BFB4-4E3F-A688-3BBBE9FC7660}" srcOrd="0" destOrd="0" presId="urn:microsoft.com/office/officeart/2005/8/layout/hierarchy1"/>
    <dgm:cxn modelId="{03016421-A52B-478B-8BD4-F6C73ED7EBC8}" srcId="{8B308064-E5CC-49E6-A236-183D72FEDA41}" destId="{2D44F83A-6DBC-46D9-B1FD-718974317A5D}" srcOrd="1" destOrd="0" parTransId="{433E1964-9CAE-46E4-BAF3-010E49AB080D}" sibTransId="{BD533BF4-F0C9-4FC1-A851-84A6F62ADDD3}"/>
    <dgm:cxn modelId="{945D3426-74F3-4843-AD30-2641C40F3386}" type="presOf" srcId="{4F84C3EE-EDA3-4917-B6AD-A3239726F8B9}" destId="{9695C672-0C69-4F38-A6FA-3AAEEEEAE59E}" srcOrd="0" destOrd="0" presId="urn:microsoft.com/office/officeart/2005/8/layout/hierarchy1"/>
    <dgm:cxn modelId="{4D138D2C-AC0C-4614-BEA8-59C0E92E1D51}" srcId="{966B3F6D-B8F8-4E80-9095-DB072BF6FD07}" destId="{4B17BA28-12B7-449D-BA7D-B36608579A9F}" srcOrd="0" destOrd="0" parTransId="{F170D076-7BB9-433F-ADA7-6EB28BF1397E}" sibTransId="{D19F70AC-5645-4FDF-A9E4-AA1D73601506}"/>
    <dgm:cxn modelId="{6119F931-3982-4AF8-A5A4-A5FCF0AB7E58}" type="presOf" srcId="{1892E471-EBC6-4CE7-B5D6-FCD7E723F0B6}" destId="{236BE27F-F955-4F5E-8D45-950490C46AD9}" srcOrd="0" destOrd="0" presId="urn:microsoft.com/office/officeart/2005/8/layout/hierarchy1"/>
    <dgm:cxn modelId="{0FCC9A48-09C5-4B42-A622-9534114A3774}" type="presOf" srcId="{0284E7E9-1782-472C-BE7D-E6D2F1579CFA}" destId="{902C6AE5-2778-470B-9C6D-1EC90C355CAC}" srcOrd="0" destOrd="0" presId="urn:microsoft.com/office/officeart/2005/8/layout/hierarchy1"/>
    <dgm:cxn modelId="{E1B00670-36FE-4D87-AF9E-F080EA424F7D}" type="presOf" srcId="{8B308064-E5CC-49E6-A236-183D72FEDA41}" destId="{82128EA9-B1C2-4A9D-B2EC-7362CBCAB44A}" srcOrd="0" destOrd="0" presId="urn:microsoft.com/office/officeart/2005/8/layout/hierarchy1"/>
    <dgm:cxn modelId="{FBAB1551-1DFB-4743-A380-FB4B199C8B1F}" type="presOf" srcId="{B6DDA017-EBC9-4E2C-98BA-7859069382B7}" destId="{220C22B1-CF81-428B-BEC8-04E8E07CC307}" srcOrd="0" destOrd="0" presId="urn:microsoft.com/office/officeart/2005/8/layout/hierarchy1"/>
    <dgm:cxn modelId="{A27B2C73-3A66-4112-879D-6FDA8C136811}" type="presOf" srcId="{9CB7B5C7-3488-4644-ADCA-D8BB7F470D57}" destId="{16F4E780-C906-4CA8-9467-2B0E71C66E93}" srcOrd="0" destOrd="0" presId="urn:microsoft.com/office/officeart/2005/8/layout/hierarchy1"/>
    <dgm:cxn modelId="{EED0CB56-75A1-4208-A724-76755F8F5A31}" type="presOf" srcId="{1851C356-8732-4A01-B741-F2714036C847}" destId="{329F5527-221E-41C5-ACEE-DC9CD791E5E3}" srcOrd="0" destOrd="0" presId="urn:microsoft.com/office/officeart/2005/8/layout/hierarchy1"/>
    <dgm:cxn modelId="{C8179158-58BF-47E1-9200-6B9D38A2E846}" type="presOf" srcId="{879DD13E-70C3-4A86-88D0-0BAAA03AFA63}" destId="{C3510970-AAA7-4533-80B2-AF4F89B5E661}" srcOrd="0" destOrd="0" presId="urn:microsoft.com/office/officeart/2005/8/layout/hierarchy1"/>
    <dgm:cxn modelId="{C359BF7B-2DB3-49D0-9080-3E7610916770}" type="presOf" srcId="{6B166856-9D7F-42F5-BD5A-8018C5FC8DF9}" destId="{33C2331F-9DFC-4BAD-A213-BA379B2F28B0}" srcOrd="0" destOrd="0" presId="urn:microsoft.com/office/officeart/2005/8/layout/hierarchy1"/>
    <dgm:cxn modelId="{8E5DE285-ACE9-462E-9977-1B649495F2E7}" type="presOf" srcId="{D8F21E98-69AE-4677-B138-1A0B6623BAA5}" destId="{64D3D45A-26E1-401D-8F8C-7DA4DDF7D8C5}" srcOrd="0" destOrd="0" presId="urn:microsoft.com/office/officeart/2005/8/layout/hierarchy1"/>
    <dgm:cxn modelId="{875D3E89-3548-4600-B418-0C0728D84DD8}" srcId="{E1F19CBC-4BA2-44EC-AD4C-BA08C704ED21}" destId="{9D19E87A-1BD9-4A83-9919-36ACFC535E61}" srcOrd="1" destOrd="0" parTransId="{46B76389-C78E-4A7B-82F0-0A746FC86235}" sibTransId="{6F8426C6-646E-4C42-82E7-617733B529CA}"/>
    <dgm:cxn modelId="{91B38F89-4285-445D-B8EA-2AE3CE71951C}" type="presOf" srcId="{637E36D3-3D41-4997-9218-474CDC513C16}" destId="{4F9B83FF-AAF6-45FA-8545-572A568179BD}" srcOrd="0" destOrd="0" presId="urn:microsoft.com/office/officeart/2005/8/layout/hierarchy1"/>
    <dgm:cxn modelId="{A9B0C08D-6079-40D5-8CB8-11D0311DAD41}" type="presOf" srcId="{F170D076-7BB9-433F-ADA7-6EB28BF1397E}" destId="{FE4EECF1-C56F-4AC4-BF1E-3BE6D71B416B}" srcOrd="0" destOrd="0" presId="urn:microsoft.com/office/officeart/2005/8/layout/hierarchy1"/>
    <dgm:cxn modelId="{9E178598-A288-4708-87DB-18CE7A892A44}" type="presOf" srcId="{E1F19CBC-4BA2-44EC-AD4C-BA08C704ED21}" destId="{6F64C61B-CB70-49EA-92A8-F04F88E9C543}" srcOrd="0" destOrd="0" presId="urn:microsoft.com/office/officeart/2005/8/layout/hierarchy1"/>
    <dgm:cxn modelId="{FB29669A-24CB-4527-B4DF-992D2798B96E}" srcId="{825C8D75-03C3-4B70-950D-D167952092B1}" destId="{9CB7B5C7-3488-4644-ADCA-D8BB7F470D57}" srcOrd="1" destOrd="0" parTransId="{6371CF62-F95B-4098-8618-8C4864F56049}" sibTransId="{F44AB6A6-85BC-45A5-8C7C-3FAC419DD96C}"/>
    <dgm:cxn modelId="{FF37D4A3-E994-4B6A-8364-E569DD87CD34}" type="presOf" srcId="{2EB8D93A-8095-4EAA-A868-DDB5521BF836}" destId="{EA31FF02-8978-465B-BCEF-972FECBAD8C5}" srcOrd="0" destOrd="0" presId="urn:microsoft.com/office/officeart/2005/8/layout/hierarchy1"/>
    <dgm:cxn modelId="{30421BAA-7360-4F51-A24A-35BFE5044123}" type="presOf" srcId="{F4B61DC8-113B-4621-8D0A-C18944FA2379}" destId="{D18C3B1C-8F5F-40E9-A300-4A5C6DBB9E1F}" srcOrd="0" destOrd="0" presId="urn:microsoft.com/office/officeart/2005/8/layout/hierarchy1"/>
    <dgm:cxn modelId="{0F0A2BAB-9FC7-4FC9-A704-7E2AAEC2F281}" type="presOf" srcId="{46B76389-C78E-4A7B-82F0-0A746FC86235}" destId="{606E837C-94E4-4791-AE2E-19130CD03564}" srcOrd="0" destOrd="0" presId="urn:microsoft.com/office/officeart/2005/8/layout/hierarchy1"/>
    <dgm:cxn modelId="{EACB7AAD-679C-4426-88C5-3BF24EFA07F2}" type="presOf" srcId="{A8F3C21C-B46B-431D-B2D9-F010072C022B}" destId="{6471DBF5-1AA0-48A1-97B1-48F71B7D52BD}" srcOrd="0" destOrd="0" presId="urn:microsoft.com/office/officeart/2005/8/layout/hierarchy1"/>
    <dgm:cxn modelId="{730FD2AD-3160-47DC-A695-8875F85C40F1}" type="presOf" srcId="{9D19E87A-1BD9-4A83-9919-36ACFC535E61}" destId="{FFD8CB6C-79DE-4B81-A0C5-98CAF23C9E5A}" srcOrd="0" destOrd="0" presId="urn:microsoft.com/office/officeart/2005/8/layout/hierarchy1"/>
    <dgm:cxn modelId="{DB86FFB6-D5CB-485D-BF18-5F4F9652A4E3}" srcId="{966B3F6D-B8F8-4E80-9095-DB072BF6FD07}" destId="{E1F19CBC-4BA2-44EC-AD4C-BA08C704ED21}" srcOrd="1" destOrd="0" parTransId="{0284E7E9-1782-472C-BE7D-E6D2F1579CFA}" sibTransId="{917C72B1-44A1-4726-AA06-58AC170CADE2}"/>
    <dgm:cxn modelId="{658FA1BA-ED22-4E48-9E0C-564C4DD1445D}" srcId="{47772564-6457-42D1-A5DA-FD8D4551F26B}" destId="{637E36D3-3D41-4997-9218-474CDC513C16}" srcOrd="0" destOrd="0" parTransId="{8ECBA372-23E0-485F-BF86-C2482D63CCB7}" sibTransId="{9C9490F4-4225-4E07-82C3-DE8AB5108A6D}"/>
    <dgm:cxn modelId="{A93AF0C0-2E06-4066-B154-67FC1CEB1B7F}" type="presOf" srcId="{4B17BA28-12B7-449D-BA7D-B36608579A9F}" destId="{86A84A11-6A74-4537-ABBC-C7EAABDD5E68}" srcOrd="0" destOrd="0" presId="urn:microsoft.com/office/officeart/2005/8/layout/hierarchy1"/>
    <dgm:cxn modelId="{899874CD-91D4-41B4-8895-36D832351A12}" type="presOf" srcId="{966B3F6D-B8F8-4E80-9095-DB072BF6FD07}" destId="{4C824B18-2E08-40E8-B2FF-F04263BB0C98}" srcOrd="0" destOrd="0" presId="urn:microsoft.com/office/officeart/2005/8/layout/hierarchy1"/>
    <dgm:cxn modelId="{4B7008D8-3A4F-4E2F-AC56-7E633989B1EA}" type="presOf" srcId="{433E1964-9CAE-46E4-BAF3-010E49AB080D}" destId="{B3D2CE77-D284-48EB-9857-F3EAEB3A24B2}" srcOrd="0" destOrd="0" presId="urn:microsoft.com/office/officeart/2005/8/layout/hierarchy1"/>
    <dgm:cxn modelId="{D3B887D8-A615-4BE1-AF8B-179F9EEF98AA}" srcId="{825C8D75-03C3-4B70-950D-D167952092B1}" destId="{966B3F6D-B8F8-4E80-9095-DB072BF6FD07}" srcOrd="0" destOrd="0" parTransId="{6B166856-9D7F-42F5-BD5A-8018C5FC8DF9}" sibTransId="{6DE175F6-F9BA-47BC-9A3F-08EE4BB70785}"/>
    <dgm:cxn modelId="{7B8776D9-7B67-4228-9244-2BBCABF6BC5E}" type="presOf" srcId="{6371CF62-F95B-4098-8618-8C4864F56049}" destId="{507194B8-5BBC-4332-8359-44980BD46D63}" srcOrd="0" destOrd="0" presId="urn:microsoft.com/office/officeart/2005/8/layout/hierarchy1"/>
    <dgm:cxn modelId="{56A531DA-128B-4194-B510-2DFA34668F8C}" srcId="{4F84C3EE-EDA3-4917-B6AD-A3239726F8B9}" destId="{6BADCD38-EA07-4833-BB7D-BCF2A69E7EF3}" srcOrd="0" destOrd="0" parTransId="{F4B61DC8-113B-4621-8D0A-C18944FA2379}" sibTransId="{F07EBFCF-1D14-4D08-B223-EE0F2CBDB5D1}"/>
    <dgm:cxn modelId="{796546E5-3112-491B-91C7-2BCEFC93A3D6}" srcId="{8B308064-E5CC-49E6-A236-183D72FEDA41}" destId="{D8F21E98-69AE-4677-B138-1A0B6623BAA5}" srcOrd="0" destOrd="0" parTransId="{B6DDA017-EBC9-4E2C-98BA-7859069382B7}" sibTransId="{1EFE98A9-A352-47C5-B570-63B376472D00}"/>
    <dgm:cxn modelId="{F05A97E6-951E-4703-BB9F-5A605A4168A7}" srcId="{9CB7B5C7-3488-4644-ADCA-D8BB7F470D57}" destId="{A8F3C21C-B46B-431D-B2D9-F010072C022B}" srcOrd="0" destOrd="0" parTransId="{2EB8D93A-8095-4EAA-A868-DDB5521BF836}" sibTransId="{6B9A5190-1856-4C20-B4F2-C6CC7D8DCF52}"/>
    <dgm:cxn modelId="{E593A7E8-5A8E-498E-A0B7-B505D8974C83}" srcId="{2D44F83A-6DBC-46D9-B1FD-718974317A5D}" destId="{1B960773-B4CB-45CA-95ED-682A486C1334}" srcOrd="0" destOrd="0" parTransId="{1892E471-EBC6-4CE7-B5D6-FCD7E723F0B6}" sibTransId="{8A7F8A3F-CB74-4B71-8CA4-9424BC792351}"/>
    <dgm:cxn modelId="{6B2FEAF5-B960-460E-85A7-34B9873AC339}" type="presOf" srcId="{2D44F83A-6DBC-46D9-B1FD-718974317A5D}" destId="{374710E8-A4DE-49A3-9C45-FA33A5BC151E}" srcOrd="0" destOrd="0" presId="urn:microsoft.com/office/officeart/2005/8/layout/hierarchy1"/>
    <dgm:cxn modelId="{EC24757F-FE18-4D8B-AAB1-D9A04413BE0F}" type="presParOf" srcId="{E9FF7AC9-35A0-4C55-8727-B929A4F04AAA}" destId="{5C41002E-C4F1-4203-A187-425FAB621F0A}" srcOrd="0" destOrd="0" presId="urn:microsoft.com/office/officeart/2005/8/layout/hierarchy1"/>
    <dgm:cxn modelId="{D05433FB-EA9F-4AFD-85B5-275D6AC6C51D}" type="presParOf" srcId="{5C41002E-C4F1-4203-A187-425FAB621F0A}" destId="{1E9C8ED8-698D-4104-9A51-62A4C581C001}" srcOrd="0" destOrd="0" presId="urn:microsoft.com/office/officeart/2005/8/layout/hierarchy1"/>
    <dgm:cxn modelId="{3D024708-5159-46E2-ADFF-8D9EC01F2FA0}" type="presParOf" srcId="{1E9C8ED8-698D-4104-9A51-62A4C581C001}" destId="{0DBAE7DD-FC91-41CB-AC5D-BD9D784FCF00}" srcOrd="0" destOrd="0" presId="urn:microsoft.com/office/officeart/2005/8/layout/hierarchy1"/>
    <dgm:cxn modelId="{4D4D9BB2-1380-4EDF-B326-75C4B1D5547C}" type="presParOf" srcId="{1E9C8ED8-698D-4104-9A51-62A4C581C001}" destId="{4F9B83FF-AAF6-45FA-8545-572A568179BD}" srcOrd="1" destOrd="0" presId="urn:microsoft.com/office/officeart/2005/8/layout/hierarchy1"/>
    <dgm:cxn modelId="{A0A47A76-7975-410B-9045-5201D7151799}" type="presParOf" srcId="{5C41002E-C4F1-4203-A187-425FAB621F0A}" destId="{105AF105-5EBF-4439-A844-DA04AD03C561}" srcOrd="1" destOrd="0" presId="urn:microsoft.com/office/officeart/2005/8/layout/hierarchy1"/>
    <dgm:cxn modelId="{1328FA87-2880-4743-9DDE-D7E7F6452719}" type="presParOf" srcId="{105AF105-5EBF-4439-A844-DA04AD03C561}" destId="{329F5527-221E-41C5-ACEE-DC9CD791E5E3}" srcOrd="0" destOrd="0" presId="urn:microsoft.com/office/officeart/2005/8/layout/hierarchy1"/>
    <dgm:cxn modelId="{28257168-896B-4E02-B294-04041F183E0C}" type="presParOf" srcId="{105AF105-5EBF-4439-A844-DA04AD03C561}" destId="{6A4BE054-5143-4FFF-B7AC-95C5BD05E6FB}" srcOrd="1" destOrd="0" presId="urn:microsoft.com/office/officeart/2005/8/layout/hierarchy1"/>
    <dgm:cxn modelId="{F928F364-0BB0-46EF-AC78-5A67DC35DE94}" type="presParOf" srcId="{6A4BE054-5143-4FFF-B7AC-95C5BD05E6FB}" destId="{2FC89E7F-2837-4602-8B0A-74832AB189F9}" srcOrd="0" destOrd="0" presId="urn:microsoft.com/office/officeart/2005/8/layout/hierarchy1"/>
    <dgm:cxn modelId="{CFE2D0B2-002D-4E4D-88AD-DA0F7088C463}" type="presParOf" srcId="{2FC89E7F-2837-4602-8B0A-74832AB189F9}" destId="{67BD7BDC-B376-45FF-99E1-8E7F03787B6B}" srcOrd="0" destOrd="0" presId="urn:microsoft.com/office/officeart/2005/8/layout/hierarchy1"/>
    <dgm:cxn modelId="{1B0A9B4F-FB38-4A5E-9E94-DCFACF35C971}" type="presParOf" srcId="{2FC89E7F-2837-4602-8B0A-74832AB189F9}" destId="{82128EA9-B1C2-4A9D-B2EC-7362CBCAB44A}" srcOrd="1" destOrd="0" presId="urn:microsoft.com/office/officeart/2005/8/layout/hierarchy1"/>
    <dgm:cxn modelId="{3BDEB817-E9B6-4454-91CC-7C6B81437DB0}" type="presParOf" srcId="{6A4BE054-5143-4FFF-B7AC-95C5BD05E6FB}" destId="{E5AE805B-2AF9-4B90-B65F-76DA0E16D4CC}" srcOrd="1" destOrd="0" presId="urn:microsoft.com/office/officeart/2005/8/layout/hierarchy1"/>
    <dgm:cxn modelId="{C4645FBE-3877-46C7-A532-A22DAA5603E5}" type="presParOf" srcId="{E5AE805B-2AF9-4B90-B65F-76DA0E16D4CC}" destId="{220C22B1-CF81-428B-BEC8-04E8E07CC307}" srcOrd="0" destOrd="0" presId="urn:microsoft.com/office/officeart/2005/8/layout/hierarchy1"/>
    <dgm:cxn modelId="{56A1148E-8BC5-4613-AF93-C37BCE8A6149}" type="presParOf" srcId="{E5AE805B-2AF9-4B90-B65F-76DA0E16D4CC}" destId="{5DDCA72B-6B77-44ED-B3D7-E9BCF67FCC73}" srcOrd="1" destOrd="0" presId="urn:microsoft.com/office/officeart/2005/8/layout/hierarchy1"/>
    <dgm:cxn modelId="{6EFBDF56-A5C7-4DB7-99C0-C22C4318FBEB}" type="presParOf" srcId="{5DDCA72B-6B77-44ED-B3D7-E9BCF67FCC73}" destId="{14F38BFE-C417-4070-9819-2016917BA7AA}" srcOrd="0" destOrd="0" presId="urn:microsoft.com/office/officeart/2005/8/layout/hierarchy1"/>
    <dgm:cxn modelId="{F1E23A87-5C85-4B2A-8E73-EA92D72FBE3E}" type="presParOf" srcId="{14F38BFE-C417-4070-9819-2016917BA7AA}" destId="{23AC37AF-977F-443C-9786-C5F7AAECC386}" srcOrd="0" destOrd="0" presId="urn:microsoft.com/office/officeart/2005/8/layout/hierarchy1"/>
    <dgm:cxn modelId="{FBAD9058-5226-4D0B-8B60-76F60E9C87BB}" type="presParOf" srcId="{14F38BFE-C417-4070-9819-2016917BA7AA}" destId="{64D3D45A-26E1-401D-8F8C-7DA4DDF7D8C5}" srcOrd="1" destOrd="0" presId="urn:microsoft.com/office/officeart/2005/8/layout/hierarchy1"/>
    <dgm:cxn modelId="{7FDF0B14-50EC-4A5D-95A2-2CFB54B1E271}" type="presParOf" srcId="{5DDCA72B-6B77-44ED-B3D7-E9BCF67FCC73}" destId="{99948339-EBA0-4A8B-A899-6A84C073B61C}" srcOrd="1" destOrd="0" presId="urn:microsoft.com/office/officeart/2005/8/layout/hierarchy1"/>
    <dgm:cxn modelId="{218B34D9-214F-4854-AF49-BA83F8FB8A87}" type="presParOf" srcId="{99948339-EBA0-4A8B-A899-6A84C073B61C}" destId="{C3510970-AAA7-4533-80B2-AF4F89B5E661}" srcOrd="0" destOrd="0" presId="urn:microsoft.com/office/officeart/2005/8/layout/hierarchy1"/>
    <dgm:cxn modelId="{B22AEC40-A350-4A12-A43B-7E709B24040B}" type="presParOf" srcId="{99948339-EBA0-4A8B-A899-6A84C073B61C}" destId="{3CE2DD00-CC65-468D-9533-745B5C7D7793}" srcOrd="1" destOrd="0" presId="urn:microsoft.com/office/officeart/2005/8/layout/hierarchy1"/>
    <dgm:cxn modelId="{D5A99B9A-D431-4201-9F85-1F0BD9C14848}" type="presParOf" srcId="{3CE2DD00-CC65-468D-9533-745B5C7D7793}" destId="{104D9996-8773-4CC4-A0B4-6B94ADF781C3}" srcOrd="0" destOrd="0" presId="urn:microsoft.com/office/officeart/2005/8/layout/hierarchy1"/>
    <dgm:cxn modelId="{1F428958-D709-42F1-A521-C3B9146AAE3F}" type="presParOf" srcId="{104D9996-8773-4CC4-A0B4-6B94ADF781C3}" destId="{5A931EE0-D5D6-4B30-AB3E-C82D24DD9990}" srcOrd="0" destOrd="0" presId="urn:microsoft.com/office/officeart/2005/8/layout/hierarchy1"/>
    <dgm:cxn modelId="{73259133-4482-4449-93ED-057DB5639883}" type="presParOf" srcId="{104D9996-8773-4CC4-A0B4-6B94ADF781C3}" destId="{2A24BC12-BFB4-4E3F-A688-3BBBE9FC7660}" srcOrd="1" destOrd="0" presId="urn:microsoft.com/office/officeart/2005/8/layout/hierarchy1"/>
    <dgm:cxn modelId="{770795A7-F6F3-43E5-A7C3-3E82E9108738}" type="presParOf" srcId="{3CE2DD00-CC65-468D-9533-745B5C7D7793}" destId="{3271D685-08A4-45CA-99C3-3FC8A005AB33}" srcOrd="1" destOrd="0" presId="urn:microsoft.com/office/officeart/2005/8/layout/hierarchy1"/>
    <dgm:cxn modelId="{1EDB8287-82A9-4F89-9092-5D76D8BC88B4}" type="presParOf" srcId="{3271D685-08A4-45CA-99C3-3FC8A005AB33}" destId="{33C2331F-9DFC-4BAD-A213-BA379B2F28B0}" srcOrd="0" destOrd="0" presId="urn:microsoft.com/office/officeart/2005/8/layout/hierarchy1"/>
    <dgm:cxn modelId="{D25ADC94-5619-478F-BC04-C6FCA80A93F2}" type="presParOf" srcId="{3271D685-08A4-45CA-99C3-3FC8A005AB33}" destId="{8598D732-8CF7-4682-8801-531186A8247B}" srcOrd="1" destOrd="0" presId="urn:microsoft.com/office/officeart/2005/8/layout/hierarchy1"/>
    <dgm:cxn modelId="{14300EA2-33B1-466E-9224-F9987623C5B1}" type="presParOf" srcId="{8598D732-8CF7-4682-8801-531186A8247B}" destId="{29AEF1A6-DE28-4013-9209-54D1DF578DB9}" srcOrd="0" destOrd="0" presId="urn:microsoft.com/office/officeart/2005/8/layout/hierarchy1"/>
    <dgm:cxn modelId="{09D51C7F-6257-4C7F-82F7-8A8ED83B123D}" type="presParOf" srcId="{29AEF1A6-DE28-4013-9209-54D1DF578DB9}" destId="{36E73CC7-2F52-4A5C-824A-AF47739ECA19}" srcOrd="0" destOrd="0" presId="urn:microsoft.com/office/officeart/2005/8/layout/hierarchy1"/>
    <dgm:cxn modelId="{F5E5B0AD-7C62-4B86-BC98-D20C5B4678E8}" type="presParOf" srcId="{29AEF1A6-DE28-4013-9209-54D1DF578DB9}" destId="{4C824B18-2E08-40E8-B2FF-F04263BB0C98}" srcOrd="1" destOrd="0" presId="urn:microsoft.com/office/officeart/2005/8/layout/hierarchy1"/>
    <dgm:cxn modelId="{A229BCE1-2E51-4A2C-B9E4-02866EDCDE46}" type="presParOf" srcId="{8598D732-8CF7-4682-8801-531186A8247B}" destId="{1EABCDF4-E1C7-4BE0-A228-3621AFCB83D9}" srcOrd="1" destOrd="0" presId="urn:microsoft.com/office/officeart/2005/8/layout/hierarchy1"/>
    <dgm:cxn modelId="{388E271A-80B6-4320-88FA-30F6E32D1FFE}" type="presParOf" srcId="{1EABCDF4-E1C7-4BE0-A228-3621AFCB83D9}" destId="{FE4EECF1-C56F-4AC4-BF1E-3BE6D71B416B}" srcOrd="0" destOrd="0" presId="urn:microsoft.com/office/officeart/2005/8/layout/hierarchy1"/>
    <dgm:cxn modelId="{47D9CD8F-7D3C-4C79-AC2E-3BDF0F89B09E}" type="presParOf" srcId="{1EABCDF4-E1C7-4BE0-A228-3621AFCB83D9}" destId="{7A5072AB-826F-4630-83CA-7DDFD72A85F5}" srcOrd="1" destOrd="0" presId="urn:microsoft.com/office/officeart/2005/8/layout/hierarchy1"/>
    <dgm:cxn modelId="{F9F8E730-F17D-49AD-86E5-F9CB093C6992}" type="presParOf" srcId="{7A5072AB-826F-4630-83CA-7DDFD72A85F5}" destId="{B42C45FC-988A-47B1-B7ED-01F22C3973F8}" srcOrd="0" destOrd="0" presId="urn:microsoft.com/office/officeart/2005/8/layout/hierarchy1"/>
    <dgm:cxn modelId="{7B8A4E98-966B-4C9C-BF32-F163B0C5DEA5}" type="presParOf" srcId="{B42C45FC-988A-47B1-B7ED-01F22C3973F8}" destId="{C3CD2AA2-8B64-477F-899D-87C70C476DD6}" srcOrd="0" destOrd="0" presId="urn:microsoft.com/office/officeart/2005/8/layout/hierarchy1"/>
    <dgm:cxn modelId="{2B9152E6-FA0A-4EA6-A1DD-D7F702F398AF}" type="presParOf" srcId="{B42C45FC-988A-47B1-B7ED-01F22C3973F8}" destId="{86A84A11-6A74-4537-ABBC-C7EAABDD5E68}" srcOrd="1" destOrd="0" presId="urn:microsoft.com/office/officeart/2005/8/layout/hierarchy1"/>
    <dgm:cxn modelId="{DA90F90D-861B-4E61-8B0D-1566479DE519}" type="presParOf" srcId="{7A5072AB-826F-4630-83CA-7DDFD72A85F5}" destId="{0C66759A-1933-4F4E-BF8B-AEABFC0CF6F1}" srcOrd="1" destOrd="0" presId="urn:microsoft.com/office/officeart/2005/8/layout/hierarchy1"/>
    <dgm:cxn modelId="{FF04F3BA-8EC6-429A-8721-28265E893A17}" type="presParOf" srcId="{1EABCDF4-E1C7-4BE0-A228-3621AFCB83D9}" destId="{902C6AE5-2778-470B-9C6D-1EC90C355CAC}" srcOrd="2" destOrd="0" presId="urn:microsoft.com/office/officeart/2005/8/layout/hierarchy1"/>
    <dgm:cxn modelId="{228CD164-DA39-412E-B8EF-A360F0A2F42C}" type="presParOf" srcId="{1EABCDF4-E1C7-4BE0-A228-3621AFCB83D9}" destId="{388A5DBB-F96D-4951-ACBF-C20B6A27CAF7}" srcOrd="3" destOrd="0" presId="urn:microsoft.com/office/officeart/2005/8/layout/hierarchy1"/>
    <dgm:cxn modelId="{0FE33389-F44D-409F-B067-0F8EDC12A529}" type="presParOf" srcId="{388A5DBB-F96D-4951-ACBF-C20B6A27CAF7}" destId="{4649B7D2-1460-4245-AA38-02A10DE812A7}" srcOrd="0" destOrd="0" presId="urn:microsoft.com/office/officeart/2005/8/layout/hierarchy1"/>
    <dgm:cxn modelId="{F2329563-243A-4623-98A6-EDFF7DE1B0DD}" type="presParOf" srcId="{4649B7D2-1460-4245-AA38-02A10DE812A7}" destId="{72DD6242-03BB-491B-BD0C-C680F3335860}" srcOrd="0" destOrd="0" presId="urn:microsoft.com/office/officeart/2005/8/layout/hierarchy1"/>
    <dgm:cxn modelId="{41F4B000-16B1-4FA5-A851-FA5733831FCD}" type="presParOf" srcId="{4649B7D2-1460-4245-AA38-02A10DE812A7}" destId="{6F64C61B-CB70-49EA-92A8-F04F88E9C543}" srcOrd="1" destOrd="0" presId="urn:microsoft.com/office/officeart/2005/8/layout/hierarchy1"/>
    <dgm:cxn modelId="{9DC8EA2D-521F-4540-8761-F61312095067}" type="presParOf" srcId="{388A5DBB-F96D-4951-ACBF-C20B6A27CAF7}" destId="{A2043800-0F5C-4DC3-8D22-3C39CCD5FF45}" srcOrd="1" destOrd="0" presId="urn:microsoft.com/office/officeart/2005/8/layout/hierarchy1"/>
    <dgm:cxn modelId="{A7F76EBF-88FB-48DE-A6CA-8CC3AAC2B85A}" type="presParOf" srcId="{A2043800-0F5C-4DC3-8D22-3C39CCD5FF45}" destId="{06684C17-3718-47DC-913B-E677CF4C431D}" srcOrd="0" destOrd="0" presId="urn:microsoft.com/office/officeart/2005/8/layout/hierarchy1"/>
    <dgm:cxn modelId="{DC3813BC-BBA6-4A8B-9CFF-80A99B7DDEC1}" type="presParOf" srcId="{A2043800-0F5C-4DC3-8D22-3C39CCD5FF45}" destId="{4F8BBA48-ACA6-49ED-B490-9903EF3BCB1E}" srcOrd="1" destOrd="0" presId="urn:microsoft.com/office/officeart/2005/8/layout/hierarchy1"/>
    <dgm:cxn modelId="{069280F1-C059-454C-B728-46624DFF7172}" type="presParOf" srcId="{4F8BBA48-ACA6-49ED-B490-9903EF3BCB1E}" destId="{20D3DC26-1E6C-4548-8848-615C0C0FB9A5}" srcOrd="0" destOrd="0" presId="urn:microsoft.com/office/officeart/2005/8/layout/hierarchy1"/>
    <dgm:cxn modelId="{80664539-1753-48F5-809E-2A758E045AEB}" type="presParOf" srcId="{20D3DC26-1E6C-4548-8848-615C0C0FB9A5}" destId="{0A944439-C51B-4925-B065-DC9495C0CD39}" srcOrd="0" destOrd="0" presId="urn:microsoft.com/office/officeart/2005/8/layout/hierarchy1"/>
    <dgm:cxn modelId="{1C106468-E4D6-4D12-96A7-CF126B7B8BE1}" type="presParOf" srcId="{20D3DC26-1E6C-4548-8848-615C0C0FB9A5}" destId="{9695C672-0C69-4F38-A6FA-3AAEEEEAE59E}" srcOrd="1" destOrd="0" presId="urn:microsoft.com/office/officeart/2005/8/layout/hierarchy1"/>
    <dgm:cxn modelId="{2A01A7A1-34D3-4046-9112-0E5669485C64}" type="presParOf" srcId="{4F8BBA48-ACA6-49ED-B490-9903EF3BCB1E}" destId="{1C87D33F-91C8-48D1-855D-8B04CF59B351}" srcOrd="1" destOrd="0" presId="urn:microsoft.com/office/officeart/2005/8/layout/hierarchy1"/>
    <dgm:cxn modelId="{59BEE7A7-E073-4774-980B-FFD848B50D4E}" type="presParOf" srcId="{1C87D33F-91C8-48D1-855D-8B04CF59B351}" destId="{D18C3B1C-8F5F-40E9-A300-4A5C6DBB9E1F}" srcOrd="0" destOrd="0" presId="urn:microsoft.com/office/officeart/2005/8/layout/hierarchy1"/>
    <dgm:cxn modelId="{1D11146E-437B-4A2F-8B74-33E747D34600}" type="presParOf" srcId="{1C87D33F-91C8-48D1-855D-8B04CF59B351}" destId="{A161E36F-EDA5-4DC8-AB1D-25658B5BF5EA}" srcOrd="1" destOrd="0" presId="urn:microsoft.com/office/officeart/2005/8/layout/hierarchy1"/>
    <dgm:cxn modelId="{FC2A19FA-B532-4389-98AE-AEF088949EEA}" type="presParOf" srcId="{A161E36F-EDA5-4DC8-AB1D-25658B5BF5EA}" destId="{5556AE97-0CC4-4EAB-A182-747F548CB278}" srcOrd="0" destOrd="0" presId="urn:microsoft.com/office/officeart/2005/8/layout/hierarchy1"/>
    <dgm:cxn modelId="{D4F10EA8-2FFF-45EB-B4EB-D06D02C1A9C0}" type="presParOf" srcId="{5556AE97-0CC4-4EAB-A182-747F548CB278}" destId="{F9897539-1448-43CF-A8CB-EC30CBEA2580}" srcOrd="0" destOrd="0" presId="urn:microsoft.com/office/officeart/2005/8/layout/hierarchy1"/>
    <dgm:cxn modelId="{7546F0FE-2E25-4A56-94F8-C3CB9CB5BF0B}" type="presParOf" srcId="{5556AE97-0CC4-4EAB-A182-747F548CB278}" destId="{895A29BF-18A5-4BE0-83A4-0A0F3B091C5F}" srcOrd="1" destOrd="0" presId="urn:microsoft.com/office/officeart/2005/8/layout/hierarchy1"/>
    <dgm:cxn modelId="{428B14B4-8C7A-4C97-91AE-9DCE76C6250F}" type="presParOf" srcId="{A161E36F-EDA5-4DC8-AB1D-25658B5BF5EA}" destId="{50D645AF-453B-415C-8511-0AC7851B1278}" srcOrd="1" destOrd="0" presId="urn:microsoft.com/office/officeart/2005/8/layout/hierarchy1"/>
    <dgm:cxn modelId="{70FFCB29-85C0-4C7B-952E-0814DFE4C295}" type="presParOf" srcId="{A2043800-0F5C-4DC3-8D22-3C39CCD5FF45}" destId="{606E837C-94E4-4791-AE2E-19130CD03564}" srcOrd="2" destOrd="0" presId="urn:microsoft.com/office/officeart/2005/8/layout/hierarchy1"/>
    <dgm:cxn modelId="{DE925C74-138F-42DC-9F49-A8804F3E308E}" type="presParOf" srcId="{A2043800-0F5C-4DC3-8D22-3C39CCD5FF45}" destId="{54A3B516-8E04-4DD4-96A6-8EAE01A22441}" srcOrd="3" destOrd="0" presId="urn:microsoft.com/office/officeart/2005/8/layout/hierarchy1"/>
    <dgm:cxn modelId="{BF8302E6-715D-4B2F-93EE-E3680C5760DD}" type="presParOf" srcId="{54A3B516-8E04-4DD4-96A6-8EAE01A22441}" destId="{FBD4CD05-2199-4AC6-8849-1119E89FE677}" srcOrd="0" destOrd="0" presId="urn:microsoft.com/office/officeart/2005/8/layout/hierarchy1"/>
    <dgm:cxn modelId="{E764453D-C5B4-4E2E-8D64-ACF50D0E2DDE}" type="presParOf" srcId="{FBD4CD05-2199-4AC6-8849-1119E89FE677}" destId="{F03D3014-0A8C-4659-B230-CEB3014B66AC}" srcOrd="0" destOrd="0" presId="urn:microsoft.com/office/officeart/2005/8/layout/hierarchy1"/>
    <dgm:cxn modelId="{C11010BB-752C-4CD0-9889-B5C239B6B9BC}" type="presParOf" srcId="{FBD4CD05-2199-4AC6-8849-1119E89FE677}" destId="{FFD8CB6C-79DE-4B81-A0C5-98CAF23C9E5A}" srcOrd="1" destOrd="0" presId="urn:microsoft.com/office/officeart/2005/8/layout/hierarchy1"/>
    <dgm:cxn modelId="{8CECF8F7-AF8D-4DEC-85CB-D2EC56C9C75A}" type="presParOf" srcId="{54A3B516-8E04-4DD4-96A6-8EAE01A22441}" destId="{F4F06F34-2EA8-49E8-B134-FD6C3910D6F1}" srcOrd="1" destOrd="0" presId="urn:microsoft.com/office/officeart/2005/8/layout/hierarchy1"/>
    <dgm:cxn modelId="{6F4D855E-FB1F-457B-97D2-51F515535C66}" type="presParOf" srcId="{3271D685-08A4-45CA-99C3-3FC8A005AB33}" destId="{507194B8-5BBC-4332-8359-44980BD46D63}" srcOrd="2" destOrd="0" presId="urn:microsoft.com/office/officeart/2005/8/layout/hierarchy1"/>
    <dgm:cxn modelId="{53E63BFB-10E6-469B-B88F-4BBF9AB37C9A}" type="presParOf" srcId="{3271D685-08A4-45CA-99C3-3FC8A005AB33}" destId="{94C6F60E-2E8B-41FD-8F3F-0B844F4DA8A2}" srcOrd="3" destOrd="0" presId="urn:microsoft.com/office/officeart/2005/8/layout/hierarchy1"/>
    <dgm:cxn modelId="{EB08C9A7-33F2-410D-AFBC-6E68B6B1E446}" type="presParOf" srcId="{94C6F60E-2E8B-41FD-8F3F-0B844F4DA8A2}" destId="{C2150753-2A35-4915-86B8-FF56B2B0C735}" srcOrd="0" destOrd="0" presId="urn:microsoft.com/office/officeart/2005/8/layout/hierarchy1"/>
    <dgm:cxn modelId="{C5C2DE24-FC5A-440A-B409-2ED8E1E3DBF1}" type="presParOf" srcId="{C2150753-2A35-4915-86B8-FF56B2B0C735}" destId="{D91C2675-1F02-40F8-8B4C-86F0AD60FD35}" srcOrd="0" destOrd="0" presId="urn:microsoft.com/office/officeart/2005/8/layout/hierarchy1"/>
    <dgm:cxn modelId="{4D8EC6CF-D47D-4467-86E2-C284EFC9364F}" type="presParOf" srcId="{C2150753-2A35-4915-86B8-FF56B2B0C735}" destId="{16F4E780-C906-4CA8-9467-2B0E71C66E93}" srcOrd="1" destOrd="0" presId="urn:microsoft.com/office/officeart/2005/8/layout/hierarchy1"/>
    <dgm:cxn modelId="{D7AD1D00-9232-40B1-B870-1F6B575FD932}" type="presParOf" srcId="{94C6F60E-2E8B-41FD-8F3F-0B844F4DA8A2}" destId="{124B0CAF-6A20-43A7-AA2D-88349C550286}" srcOrd="1" destOrd="0" presId="urn:microsoft.com/office/officeart/2005/8/layout/hierarchy1"/>
    <dgm:cxn modelId="{94CE9B73-A0F3-4815-B1C3-B02203315CCC}" type="presParOf" srcId="{124B0CAF-6A20-43A7-AA2D-88349C550286}" destId="{EA31FF02-8978-465B-BCEF-972FECBAD8C5}" srcOrd="0" destOrd="0" presId="urn:microsoft.com/office/officeart/2005/8/layout/hierarchy1"/>
    <dgm:cxn modelId="{C4A78102-649B-4010-A414-AF2B7289DC35}" type="presParOf" srcId="{124B0CAF-6A20-43A7-AA2D-88349C550286}" destId="{20B107AD-6F81-4EE4-AB64-DD1614A8A625}" srcOrd="1" destOrd="0" presId="urn:microsoft.com/office/officeart/2005/8/layout/hierarchy1"/>
    <dgm:cxn modelId="{0793669E-02A1-43E1-A56F-D941F685B545}" type="presParOf" srcId="{20B107AD-6F81-4EE4-AB64-DD1614A8A625}" destId="{AAA63F8D-4978-4881-8477-C2BDFB2A1BBD}" srcOrd="0" destOrd="0" presId="urn:microsoft.com/office/officeart/2005/8/layout/hierarchy1"/>
    <dgm:cxn modelId="{60B9CBD9-A4DE-4B3D-8709-6446EE13583E}" type="presParOf" srcId="{AAA63F8D-4978-4881-8477-C2BDFB2A1BBD}" destId="{1150A55C-672F-420C-B851-3371F4F1E8F6}" srcOrd="0" destOrd="0" presId="urn:microsoft.com/office/officeart/2005/8/layout/hierarchy1"/>
    <dgm:cxn modelId="{0F6D2E0E-CAC6-40F8-852C-761BE145E94F}" type="presParOf" srcId="{AAA63F8D-4978-4881-8477-C2BDFB2A1BBD}" destId="{6471DBF5-1AA0-48A1-97B1-48F71B7D52BD}" srcOrd="1" destOrd="0" presId="urn:microsoft.com/office/officeart/2005/8/layout/hierarchy1"/>
    <dgm:cxn modelId="{AB51FF31-4A34-43E3-8730-B8A77004BE56}" type="presParOf" srcId="{20B107AD-6F81-4EE4-AB64-DD1614A8A625}" destId="{0AFCF2FB-A3AA-436C-B0C0-CE600E1DA7C6}" srcOrd="1" destOrd="0" presId="urn:microsoft.com/office/officeart/2005/8/layout/hierarchy1"/>
    <dgm:cxn modelId="{0013446C-CBEF-4D09-BDD9-7DFBD8E7EF40}" type="presParOf" srcId="{E5AE805B-2AF9-4B90-B65F-76DA0E16D4CC}" destId="{B3D2CE77-D284-48EB-9857-F3EAEB3A24B2}" srcOrd="2" destOrd="0" presId="urn:microsoft.com/office/officeart/2005/8/layout/hierarchy1"/>
    <dgm:cxn modelId="{8B133959-E1EF-46DF-89B8-837A7E959B0C}" type="presParOf" srcId="{E5AE805B-2AF9-4B90-B65F-76DA0E16D4CC}" destId="{2AE8BEBF-071B-4DD8-852F-5EB658F4BCF0}" srcOrd="3" destOrd="0" presId="urn:microsoft.com/office/officeart/2005/8/layout/hierarchy1"/>
    <dgm:cxn modelId="{20D9E913-AF45-4447-BED0-5BAFE1BA2BBA}" type="presParOf" srcId="{2AE8BEBF-071B-4DD8-852F-5EB658F4BCF0}" destId="{10FB9C5A-E3FB-445E-9968-539D668F08E6}" srcOrd="0" destOrd="0" presId="urn:microsoft.com/office/officeart/2005/8/layout/hierarchy1"/>
    <dgm:cxn modelId="{BA3642A8-A228-4AD2-BF6A-0E1743A7752E}" type="presParOf" srcId="{10FB9C5A-E3FB-445E-9968-539D668F08E6}" destId="{8D925671-2AE8-44ED-BE37-377867B811E2}" srcOrd="0" destOrd="0" presId="urn:microsoft.com/office/officeart/2005/8/layout/hierarchy1"/>
    <dgm:cxn modelId="{6E46F6A0-F125-45A0-A997-30DAD62AD641}" type="presParOf" srcId="{10FB9C5A-E3FB-445E-9968-539D668F08E6}" destId="{374710E8-A4DE-49A3-9C45-FA33A5BC151E}" srcOrd="1" destOrd="0" presId="urn:microsoft.com/office/officeart/2005/8/layout/hierarchy1"/>
    <dgm:cxn modelId="{A817BDE3-BF56-47B0-9DBB-19C0DAF03B80}" type="presParOf" srcId="{2AE8BEBF-071B-4DD8-852F-5EB658F4BCF0}" destId="{EDB3EF4F-9EAE-4E30-9554-24340E4B513B}" srcOrd="1" destOrd="0" presId="urn:microsoft.com/office/officeart/2005/8/layout/hierarchy1"/>
    <dgm:cxn modelId="{69AA3CBF-08F4-4B8A-A346-255AD139C77E}" type="presParOf" srcId="{EDB3EF4F-9EAE-4E30-9554-24340E4B513B}" destId="{236BE27F-F955-4F5E-8D45-950490C46AD9}" srcOrd="0" destOrd="0" presId="urn:microsoft.com/office/officeart/2005/8/layout/hierarchy1"/>
    <dgm:cxn modelId="{C3BE5643-3B0E-4D10-8A2F-1356F3A371CC}" type="presParOf" srcId="{EDB3EF4F-9EAE-4E30-9554-24340E4B513B}" destId="{F7DFC737-3018-4D62-8C76-CB70F422747C}" srcOrd="1" destOrd="0" presId="urn:microsoft.com/office/officeart/2005/8/layout/hierarchy1"/>
    <dgm:cxn modelId="{C6AA11C7-BF11-4F52-9049-752F866421F5}" type="presParOf" srcId="{F7DFC737-3018-4D62-8C76-CB70F422747C}" destId="{917ACEDD-CCFE-4D39-A99D-A1F6EF2FFE3A}" srcOrd="0" destOrd="0" presId="urn:microsoft.com/office/officeart/2005/8/layout/hierarchy1"/>
    <dgm:cxn modelId="{88D28F07-EFF3-48B2-BF5F-8D8D5A5B212D}" type="presParOf" srcId="{917ACEDD-CCFE-4D39-A99D-A1F6EF2FFE3A}" destId="{0312C85A-A65D-4DA4-8012-81EBD7947553}" srcOrd="0" destOrd="0" presId="urn:microsoft.com/office/officeart/2005/8/layout/hierarchy1"/>
    <dgm:cxn modelId="{18A59F67-A394-4874-B7E9-DF69B9EFF980}" type="presParOf" srcId="{917ACEDD-CCFE-4D39-A99D-A1F6EF2FFE3A}" destId="{8A3071AF-10BC-4CC0-B93F-966C2B0EFFD3}" srcOrd="1" destOrd="0" presId="urn:microsoft.com/office/officeart/2005/8/layout/hierarchy1"/>
    <dgm:cxn modelId="{62C8ED2C-5E5B-44DD-824B-C78B3C7027FD}" type="presParOf" srcId="{F7DFC737-3018-4D62-8C76-CB70F422747C}" destId="{426CE635-43EB-496D-880B-3896BD93605F}" srcOrd="1" destOrd="0" presId="urn:microsoft.com/office/officeart/2005/8/layout/hierarchy1"/>
  </dgm:cxn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BE27F-F955-4F5E-8D45-950490C46AD9}">
      <dsp:nvSpPr>
        <dsp:cNvPr id="0" name=""/>
        <dsp:cNvSpPr/>
      </dsp:nvSpPr>
      <dsp:spPr>
        <a:xfrm>
          <a:off x="6009408" y="2034100"/>
          <a:ext cx="1127848" cy="237584"/>
        </a:xfrm>
        <a:custGeom>
          <a:avLst/>
          <a:gdLst/>
          <a:ahLst/>
          <a:cxnLst/>
          <a:rect l="0" t="0" r="0" b="0"/>
          <a:pathLst>
            <a:path>
              <a:moveTo>
                <a:pt x="0" y="0"/>
              </a:moveTo>
              <a:lnTo>
                <a:pt x="0" y="161906"/>
              </a:lnTo>
              <a:lnTo>
                <a:pt x="1127848" y="161906"/>
              </a:lnTo>
              <a:lnTo>
                <a:pt x="1127848" y="237584"/>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D2CE77-D284-48EB-9857-F3EAEB3A24B2}">
      <dsp:nvSpPr>
        <dsp:cNvPr id="0" name=""/>
        <dsp:cNvSpPr/>
      </dsp:nvSpPr>
      <dsp:spPr>
        <a:xfrm>
          <a:off x="4875253" y="1277779"/>
          <a:ext cx="1134155" cy="237584"/>
        </a:xfrm>
        <a:custGeom>
          <a:avLst/>
          <a:gdLst/>
          <a:ahLst/>
          <a:cxnLst/>
          <a:rect l="0" t="0" r="0" b="0"/>
          <a:pathLst>
            <a:path>
              <a:moveTo>
                <a:pt x="0" y="0"/>
              </a:moveTo>
              <a:lnTo>
                <a:pt x="0" y="161906"/>
              </a:lnTo>
              <a:lnTo>
                <a:pt x="1134155" y="161906"/>
              </a:lnTo>
              <a:lnTo>
                <a:pt x="1134155" y="237584"/>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EA31FF02-8978-465B-BCEF-972FECBAD8C5}">
      <dsp:nvSpPr>
        <dsp:cNvPr id="0" name=""/>
        <dsp:cNvSpPr/>
      </dsp:nvSpPr>
      <dsp:spPr>
        <a:xfrm>
          <a:off x="4588733" y="3598372"/>
          <a:ext cx="2004717" cy="1499976"/>
        </a:xfrm>
        <a:custGeom>
          <a:avLst/>
          <a:gdLst/>
          <a:ahLst/>
          <a:cxnLst/>
          <a:rect l="0" t="0" r="0" b="0"/>
          <a:pathLst>
            <a:path>
              <a:moveTo>
                <a:pt x="0" y="0"/>
              </a:moveTo>
              <a:lnTo>
                <a:pt x="0" y="1424299"/>
              </a:lnTo>
              <a:lnTo>
                <a:pt x="2004717" y="1424299"/>
              </a:lnTo>
              <a:lnTo>
                <a:pt x="2004717" y="149997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7194B8-5BBC-4332-8359-44980BD46D63}">
      <dsp:nvSpPr>
        <dsp:cNvPr id="0" name=""/>
        <dsp:cNvSpPr/>
      </dsp:nvSpPr>
      <dsp:spPr>
        <a:xfrm>
          <a:off x="2874505" y="2790421"/>
          <a:ext cx="1714228" cy="289214"/>
        </a:xfrm>
        <a:custGeom>
          <a:avLst/>
          <a:gdLst/>
          <a:ahLst/>
          <a:cxnLst/>
          <a:rect l="0" t="0" r="0" b="0"/>
          <a:pathLst>
            <a:path>
              <a:moveTo>
                <a:pt x="0" y="0"/>
              </a:moveTo>
              <a:lnTo>
                <a:pt x="0" y="213536"/>
              </a:lnTo>
              <a:lnTo>
                <a:pt x="1714228" y="213536"/>
              </a:lnTo>
              <a:lnTo>
                <a:pt x="1714228" y="289214"/>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6E837C-94E4-4791-AE2E-19130CD03564}">
      <dsp:nvSpPr>
        <dsp:cNvPr id="0" name=""/>
        <dsp:cNvSpPr/>
      </dsp:nvSpPr>
      <dsp:spPr>
        <a:xfrm>
          <a:off x="-38326" y="4392488"/>
          <a:ext cx="3756859" cy="148159"/>
        </a:xfrm>
        <a:custGeom>
          <a:avLst/>
          <a:gdLst/>
          <a:ahLst/>
          <a:cxnLst/>
          <a:rect l="0" t="0" r="0" b="0"/>
          <a:pathLst>
            <a:path>
              <a:moveTo>
                <a:pt x="0" y="0"/>
              </a:moveTo>
              <a:lnTo>
                <a:pt x="0" y="72481"/>
              </a:lnTo>
              <a:lnTo>
                <a:pt x="3756859" y="72481"/>
              </a:lnTo>
              <a:lnTo>
                <a:pt x="3756859" y="148159"/>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8C3B1C-8F5F-40E9-A300-4A5C6DBB9E1F}">
      <dsp:nvSpPr>
        <dsp:cNvPr id="0" name=""/>
        <dsp:cNvSpPr/>
      </dsp:nvSpPr>
      <dsp:spPr>
        <a:xfrm>
          <a:off x="1289315" y="5057412"/>
          <a:ext cx="2223567" cy="242277"/>
        </a:xfrm>
        <a:custGeom>
          <a:avLst/>
          <a:gdLst/>
          <a:ahLst/>
          <a:cxnLst/>
          <a:rect l="0" t="0" r="0" b="0"/>
          <a:pathLst>
            <a:path>
              <a:moveTo>
                <a:pt x="0" y="0"/>
              </a:moveTo>
              <a:lnTo>
                <a:pt x="0" y="166599"/>
              </a:lnTo>
              <a:lnTo>
                <a:pt x="2223567" y="166599"/>
              </a:lnTo>
              <a:lnTo>
                <a:pt x="2223567" y="242277"/>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684C17-3718-47DC-913B-E677CF4C431D}">
      <dsp:nvSpPr>
        <dsp:cNvPr id="0" name=""/>
        <dsp:cNvSpPr/>
      </dsp:nvSpPr>
      <dsp:spPr>
        <a:xfrm>
          <a:off x="-38326" y="4392488"/>
          <a:ext cx="1327641" cy="146187"/>
        </a:xfrm>
        <a:custGeom>
          <a:avLst/>
          <a:gdLst/>
          <a:ahLst/>
          <a:cxnLst/>
          <a:rect l="0" t="0" r="0" b="0"/>
          <a:pathLst>
            <a:path>
              <a:moveTo>
                <a:pt x="0" y="0"/>
              </a:moveTo>
              <a:lnTo>
                <a:pt x="0" y="70510"/>
              </a:lnTo>
              <a:lnTo>
                <a:pt x="1327641" y="70510"/>
              </a:lnTo>
              <a:lnTo>
                <a:pt x="1327641" y="146187"/>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2C6AE5-2778-470B-9C6D-1EC90C355CAC}">
      <dsp:nvSpPr>
        <dsp:cNvPr id="0" name=""/>
        <dsp:cNvSpPr/>
      </dsp:nvSpPr>
      <dsp:spPr>
        <a:xfrm>
          <a:off x="-38326" y="3591047"/>
          <a:ext cx="1188350" cy="282703"/>
        </a:xfrm>
        <a:custGeom>
          <a:avLst/>
          <a:gdLst/>
          <a:ahLst/>
          <a:cxnLst/>
          <a:rect l="0" t="0" r="0" b="0"/>
          <a:pathLst>
            <a:path>
              <a:moveTo>
                <a:pt x="1188350" y="0"/>
              </a:moveTo>
              <a:lnTo>
                <a:pt x="1188350" y="207026"/>
              </a:lnTo>
              <a:lnTo>
                <a:pt x="0" y="207026"/>
              </a:lnTo>
              <a:lnTo>
                <a:pt x="0" y="282703"/>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4EECF1-C56F-4AC4-BF1E-3BE6D71B416B}">
      <dsp:nvSpPr>
        <dsp:cNvPr id="0" name=""/>
        <dsp:cNvSpPr/>
      </dsp:nvSpPr>
      <dsp:spPr>
        <a:xfrm>
          <a:off x="987544" y="3591047"/>
          <a:ext cx="162479" cy="175294"/>
        </a:xfrm>
        <a:custGeom>
          <a:avLst/>
          <a:gdLst/>
          <a:ahLst/>
          <a:cxnLst/>
          <a:rect l="0" t="0" r="0" b="0"/>
          <a:pathLst>
            <a:path>
              <a:moveTo>
                <a:pt x="162479" y="0"/>
              </a:moveTo>
              <a:lnTo>
                <a:pt x="162479" y="99616"/>
              </a:lnTo>
              <a:lnTo>
                <a:pt x="0" y="99616"/>
              </a:lnTo>
              <a:lnTo>
                <a:pt x="0" y="175294"/>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C2331F-9DFC-4BAD-A213-BA379B2F28B0}">
      <dsp:nvSpPr>
        <dsp:cNvPr id="0" name=""/>
        <dsp:cNvSpPr/>
      </dsp:nvSpPr>
      <dsp:spPr>
        <a:xfrm>
          <a:off x="1150024" y="2790421"/>
          <a:ext cx="1724480" cy="281889"/>
        </a:xfrm>
        <a:custGeom>
          <a:avLst/>
          <a:gdLst/>
          <a:ahLst/>
          <a:cxnLst/>
          <a:rect l="0" t="0" r="0" b="0"/>
          <a:pathLst>
            <a:path>
              <a:moveTo>
                <a:pt x="1724480" y="0"/>
              </a:moveTo>
              <a:lnTo>
                <a:pt x="1724480" y="206211"/>
              </a:lnTo>
              <a:lnTo>
                <a:pt x="0" y="206211"/>
              </a:lnTo>
              <a:lnTo>
                <a:pt x="0" y="281889"/>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510970-AAA7-4533-80B2-AF4F89B5E661}">
      <dsp:nvSpPr>
        <dsp:cNvPr id="0" name=""/>
        <dsp:cNvSpPr/>
      </dsp:nvSpPr>
      <dsp:spPr>
        <a:xfrm>
          <a:off x="2874505" y="2034100"/>
          <a:ext cx="866592" cy="237584"/>
        </a:xfrm>
        <a:custGeom>
          <a:avLst/>
          <a:gdLst/>
          <a:ahLst/>
          <a:cxnLst/>
          <a:rect l="0" t="0" r="0" b="0"/>
          <a:pathLst>
            <a:path>
              <a:moveTo>
                <a:pt x="866592" y="0"/>
              </a:moveTo>
              <a:lnTo>
                <a:pt x="866592" y="161906"/>
              </a:lnTo>
              <a:lnTo>
                <a:pt x="0" y="161906"/>
              </a:lnTo>
              <a:lnTo>
                <a:pt x="0" y="237584"/>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0C22B1-CF81-428B-BEC8-04E8E07CC307}">
      <dsp:nvSpPr>
        <dsp:cNvPr id="0" name=""/>
        <dsp:cNvSpPr/>
      </dsp:nvSpPr>
      <dsp:spPr>
        <a:xfrm>
          <a:off x="3741097" y="1277779"/>
          <a:ext cx="1134155" cy="237584"/>
        </a:xfrm>
        <a:custGeom>
          <a:avLst/>
          <a:gdLst/>
          <a:ahLst/>
          <a:cxnLst/>
          <a:rect l="0" t="0" r="0" b="0"/>
          <a:pathLst>
            <a:path>
              <a:moveTo>
                <a:pt x="1134155" y="0"/>
              </a:moveTo>
              <a:lnTo>
                <a:pt x="1134155" y="161906"/>
              </a:lnTo>
              <a:lnTo>
                <a:pt x="0" y="161906"/>
              </a:lnTo>
              <a:lnTo>
                <a:pt x="0" y="237584"/>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329F5527-221E-41C5-ACEE-DC9CD791E5E3}">
      <dsp:nvSpPr>
        <dsp:cNvPr id="0" name=""/>
        <dsp:cNvSpPr/>
      </dsp:nvSpPr>
      <dsp:spPr>
        <a:xfrm>
          <a:off x="4829533" y="521458"/>
          <a:ext cx="91440" cy="237584"/>
        </a:xfrm>
        <a:custGeom>
          <a:avLst/>
          <a:gdLst/>
          <a:ahLst/>
          <a:cxnLst/>
          <a:rect l="0" t="0" r="0" b="0"/>
          <a:pathLst>
            <a:path>
              <a:moveTo>
                <a:pt x="45720" y="0"/>
              </a:moveTo>
              <a:lnTo>
                <a:pt x="45720" y="237584"/>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0DBAE7DD-FC91-41CB-AC5D-BD9D784FCF00}">
      <dsp:nvSpPr>
        <dsp:cNvPr id="0" name=""/>
        <dsp:cNvSpPr/>
      </dsp:nvSpPr>
      <dsp:spPr>
        <a:xfrm>
          <a:off x="3831865" y="2721"/>
          <a:ext cx="2086775" cy="518736"/>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9B83FF-AAF6-45FA-8545-572A568179BD}">
      <dsp:nvSpPr>
        <dsp:cNvPr id="0" name=""/>
        <dsp:cNvSpPr/>
      </dsp:nvSpPr>
      <dsp:spPr>
        <a:xfrm>
          <a:off x="3922632" y="88951"/>
          <a:ext cx="2086775" cy="518736"/>
        </a:xfrm>
        <a:prstGeom prst="roundRect">
          <a:avLst>
            <a:gd name="adj" fmla="val 10000"/>
          </a:avLst>
        </a:prstGeom>
        <a:solidFill>
          <a:schemeClr val="bg1">
            <a:alpha val="9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it-IT" sz="1600" kern="1200" dirty="0"/>
            <a:t>Presentazione dell’istanza</a:t>
          </a:r>
        </a:p>
      </dsp:txBody>
      <dsp:txXfrm>
        <a:off x="3937825" y="104144"/>
        <a:ext cx="2056389" cy="488350"/>
      </dsp:txXfrm>
    </dsp:sp>
    <dsp:sp modelId="{67BD7BDC-B376-45FF-99E1-8E7F03787B6B}">
      <dsp:nvSpPr>
        <dsp:cNvPr id="0" name=""/>
        <dsp:cNvSpPr/>
      </dsp:nvSpPr>
      <dsp:spPr>
        <a:xfrm>
          <a:off x="3831865" y="759042"/>
          <a:ext cx="2086775" cy="518736"/>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128EA9-B1C2-4A9D-B2EC-7362CBCAB44A}">
      <dsp:nvSpPr>
        <dsp:cNvPr id="0" name=""/>
        <dsp:cNvSpPr/>
      </dsp:nvSpPr>
      <dsp:spPr>
        <a:xfrm>
          <a:off x="3922632" y="845272"/>
          <a:ext cx="2086775" cy="518736"/>
        </a:xfrm>
        <a:prstGeom prst="roundRect">
          <a:avLst>
            <a:gd name="adj" fmla="val 10000"/>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Valutazione iniziale</a:t>
          </a:r>
        </a:p>
      </dsp:txBody>
      <dsp:txXfrm>
        <a:off x="3937825" y="860465"/>
        <a:ext cx="2056389" cy="488350"/>
      </dsp:txXfrm>
    </dsp:sp>
    <dsp:sp modelId="{23AC37AF-977F-443C-9786-C5F7AAECC386}">
      <dsp:nvSpPr>
        <dsp:cNvPr id="0" name=""/>
        <dsp:cNvSpPr/>
      </dsp:nvSpPr>
      <dsp:spPr>
        <a:xfrm>
          <a:off x="2697709" y="1515363"/>
          <a:ext cx="2086775" cy="518736"/>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D3D45A-26E1-401D-8F8C-7DA4DDF7D8C5}">
      <dsp:nvSpPr>
        <dsp:cNvPr id="0" name=""/>
        <dsp:cNvSpPr/>
      </dsp:nvSpPr>
      <dsp:spPr>
        <a:xfrm>
          <a:off x="2788477" y="1601592"/>
          <a:ext cx="2086775" cy="518736"/>
        </a:xfrm>
        <a:prstGeom prst="roundRect">
          <a:avLst>
            <a:gd name="adj" fmla="val 10000"/>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Positiva</a:t>
          </a:r>
        </a:p>
      </dsp:txBody>
      <dsp:txXfrm>
        <a:off x="2803670" y="1616785"/>
        <a:ext cx="2056389" cy="488350"/>
      </dsp:txXfrm>
    </dsp:sp>
    <dsp:sp modelId="{5A931EE0-D5D6-4B30-AB3E-C82D24DD9990}">
      <dsp:nvSpPr>
        <dsp:cNvPr id="0" name=""/>
        <dsp:cNvSpPr/>
      </dsp:nvSpPr>
      <dsp:spPr>
        <a:xfrm>
          <a:off x="1831117" y="2271684"/>
          <a:ext cx="2086775" cy="518736"/>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24BC12-BFB4-4E3F-A688-3BBBE9FC7660}">
      <dsp:nvSpPr>
        <dsp:cNvPr id="0" name=""/>
        <dsp:cNvSpPr/>
      </dsp:nvSpPr>
      <dsp:spPr>
        <a:xfrm>
          <a:off x="1921884" y="2357913"/>
          <a:ext cx="2086775" cy="518736"/>
        </a:xfrm>
        <a:prstGeom prst="roundRect">
          <a:avLst>
            <a:gd name="adj" fmla="val 10000"/>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Offerta di buoni uffici</a:t>
          </a:r>
        </a:p>
      </dsp:txBody>
      <dsp:txXfrm>
        <a:off x="1937077" y="2373106"/>
        <a:ext cx="2056389" cy="488350"/>
      </dsp:txXfrm>
    </dsp:sp>
    <dsp:sp modelId="{36E73CC7-2F52-4A5C-824A-AF47739ECA19}">
      <dsp:nvSpPr>
        <dsp:cNvPr id="0" name=""/>
        <dsp:cNvSpPr/>
      </dsp:nvSpPr>
      <dsp:spPr>
        <a:xfrm>
          <a:off x="106636" y="3072310"/>
          <a:ext cx="2086775" cy="518736"/>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824B18-2E08-40E8-B2FF-F04263BB0C98}">
      <dsp:nvSpPr>
        <dsp:cNvPr id="0" name=""/>
        <dsp:cNvSpPr/>
      </dsp:nvSpPr>
      <dsp:spPr>
        <a:xfrm>
          <a:off x="197404" y="3158539"/>
          <a:ext cx="2086775" cy="518736"/>
        </a:xfrm>
        <a:prstGeom prst="roundRect">
          <a:avLst>
            <a:gd name="adj" fmla="val 10000"/>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Accettazione </a:t>
          </a:r>
        </a:p>
      </dsp:txBody>
      <dsp:txXfrm>
        <a:off x="212597" y="3173732"/>
        <a:ext cx="2056389" cy="488350"/>
      </dsp:txXfrm>
    </dsp:sp>
    <dsp:sp modelId="{C3CD2AA2-8B64-477F-899D-87C70C476DD6}">
      <dsp:nvSpPr>
        <dsp:cNvPr id="0" name=""/>
        <dsp:cNvSpPr/>
      </dsp:nvSpPr>
      <dsp:spPr>
        <a:xfrm>
          <a:off x="-55843" y="3766341"/>
          <a:ext cx="2086775" cy="518736"/>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A84A11-6A74-4537-ABBC-C7EAABDD5E68}">
      <dsp:nvSpPr>
        <dsp:cNvPr id="0" name=""/>
        <dsp:cNvSpPr/>
      </dsp:nvSpPr>
      <dsp:spPr>
        <a:xfrm>
          <a:off x="34924" y="3852570"/>
          <a:ext cx="2086775" cy="518736"/>
        </a:xfrm>
        <a:prstGeom prst="roundRect">
          <a:avLst>
            <a:gd name="adj" fmla="val 10000"/>
          </a:avLst>
        </a:prstGeom>
        <a:solidFill>
          <a:schemeClr val="bg1">
            <a:alpha val="9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Buoni uffici</a:t>
          </a:r>
        </a:p>
      </dsp:txBody>
      <dsp:txXfrm>
        <a:off x="50117" y="3867763"/>
        <a:ext cx="2056389" cy="488350"/>
      </dsp:txXfrm>
    </dsp:sp>
    <dsp:sp modelId="{72DD6242-03BB-491B-BD0C-C680F3335860}">
      <dsp:nvSpPr>
        <dsp:cNvPr id="0" name=""/>
        <dsp:cNvSpPr/>
      </dsp:nvSpPr>
      <dsp:spPr>
        <a:xfrm>
          <a:off x="-90767" y="3873751"/>
          <a:ext cx="104882" cy="5187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64C61B-CB70-49EA-92A8-F04F88E9C543}">
      <dsp:nvSpPr>
        <dsp:cNvPr id="0" name=""/>
        <dsp:cNvSpPr/>
      </dsp:nvSpPr>
      <dsp:spPr>
        <a:xfrm>
          <a:off x="0" y="3959980"/>
          <a:ext cx="104882" cy="518736"/>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it-IT" sz="1600" kern="1200" dirty="0"/>
        </a:p>
      </dsp:txBody>
      <dsp:txXfrm>
        <a:off x="3072" y="3963052"/>
        <a:ext cx="98738" cy="512592"/>
      </dsp:txXfrm>
    </dsp:sp>
    <dsp:sp modelId="{0A944439-C51B-4925-B065-DC9495C0CD39}">
      <dsp:nvSpPr>
        <dsp:cNvPr id="0" name=""/>
        <dsp:cNvSpPr/>
      </dsp:nvSpPr>
      <dsp:spPr>
        <a:xfrm>
          <a:off x="245927" y="4538676"/>
          <a:ext cx="2086775" cy="518736"/>
        </a:xfrm>
        <a:prstGeom prst="roundRect">
          <a:avLst>
            <a:gd name="adj" fmla="val 10000"/>
          </a:avLst>
        </a:prstGeom>
        <a:solidFill>
          <a:srgbClr val="0070C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95C672-0C69-4F38-A6FA-3AAEEEEAE59E}">
      <dsp:nvSpPr>
        <dsp:cNvPr id="0" name=""/>
        <dsp:cNvSpPr/>
      </dsp:nvSpPr>
      <dsp:spPr>
        <a:xfrm>
          <a:off x="336695" y="4624905"/>
          <a:ext cx="2086775" cy="518736"/>
        </a:xfrm>
        <a:prstGeom prst="roundRect">
          <a:avLst>
            <a:gd name="adj" fmla="val 10000"/>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Accordo</a:t>
          </a:r>
        </a:p>
      </dsp:txBody>
      <dsp:txXfrm>
        <a:off x="351888" y="4640098"/>
        <a:ext cx="2056389" cy="488350"/>
      </dsp:txXfrm>
    </dsp:sp>
    <dsp:sp modelId="{F9897539-1448-43CF-A8CB-EC30CBEA2580}">
      <dsp:nvSpPr>
        <dsp:cNvPr id="0" name=""/>
        <dsp:cNvSpPr/>
      </dsp:nvSpPr>
      <dsp:spPr>
        <a:xfrm>
          <a:off x="2312521" y="5299690"/>
          <a:ext cx="2400721" cy="518736"/>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5A29BF-18A5-4BE0-83A4-0A0F3B091C5F}">
      <dsp:nvSpPr>
        <dsp:cNvPr id="0" name=""/>
        <dsp:cNvSpPr/>
      </dsp:nvSpPr>
      <dsp:spPr>
        <a:xfrm>
          <a:off x="2403289" y="5385919"/>
          <a:ext cx="2400721" cy="518736"/>
        </a:xfrm>
        <a:prstGeom prst="roundRect">
          <a:avLst>
            <a:gd name="adj" fmla="val 10000"/>
          </a:avLst>
        </a:prstGeom>
        <a:solidFill>
          <a:schemeClr val="bg1">
            <a:alpha val="9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it-IT" sz="1800" kern="1200" dirty="0" err="1"/>
            <a:t>Follow</a:t>
          </a:r>
          <a:r>
            <a:rPr lang="it-IT" sz="1800" kern="1200" dirty="0"/>
            <a:t> up (eventuale)</a:t>
          </a:r>
        </a:p>
      </dsp:txBody>
      <dsp:txXfrm>
        <a:off x="2418482" y="5401112"/>
        <a:ext cx="2370335" cy="488350"/>
      </dsp:txXfrm>
    </dsp:sp>
    <dsp:sp modelId="{F03D3014-0A8C-4659-B230-CEB3014B66AC}">
      <dsp:nvSpPr>
        <dsp:cNvPr id="0" name=""/>
        <dsp:cNvSpPr/>
      </dsp:nvSpPr>
      <dsp:spPr>
        <a:xfrm>
          <a:off x="2675145" y="4540647"/>
          <a:ext cx="2086775" cy="518736"/>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D8CB6C-79DE-4B81-A0C5-98CAF23C9E5A}">
      <dsp:nvSpPr>
        <dsp:cNvPr id="0" name=""/>
        <dsp:cNvSpPr/>
      </dsp:nvSpPr>
      <dsp:spPr>
        <a:xfrm>
          <a:off x="2765912" y="4626876"/>
          <a:ext cx="2086775" cy="518736"/>
        </a:xfrm>
        <a:prstGeom prst="roundRect">
          <a:avLst>
            <a:gd name="adj" fmla="val 10000"/>
          </a:avLst>
        </a:prstGeom>
        <a:solidFill>
          <a:schemeClr val="lt1">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Mancato accordo</a:t>
          </a:r>
        </a:p>
      </dsp:txBody>
      <dsp:txXfrm>
        <a:off x="2781105" y="4642069"/>
        <a:ext cx="2056389" cy="488350"/>
      </dsp:txXfrm>
    </dsp:sp>
    <dsp:sp modelId="{D91C2675-1F02-40F8-8B4C-86F0AD60FD35}">
      <dsp:nvSpPr>
        <dsp:cNvPr id="0" name=""/>
        <dsp:cNvSpPr/>
      </dsp:nvSpPr>
      <dsp:spPr>
        <a:xfrm>
          <a:off x="3545345" y="3079635"/>
          <a:ext cx="2086775" cy="518736"/>
        </a:xfrm>
        <a:prstGeom prst="roundRect">
          <a:avLst>
            <a:gd name="adj" fmla="val 10000"/>
          </a:avLst>
        </a:prstGeom>
        <a:solidFill>
          <a:srgbClr val="FF00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F4E780-C906-4CA8-9467-2B0E71C66E93}">
      <dsp:nvSpPr>
        <dsp:cNvPr id="0" name=""/>
        <dsp:cNvSpPr/>
      </dsp:nvSpPr>
      <dsp:spPr>
        <a:xfrm>
          <a:off x="3636112" y="3165864"/>
          <a:ext cx="2086775" cy="518736"/>
        </a:xfrm>
        <a:prstGeom prst="roundRect">
          <a:avLst>
            <a:gd name="adj" fmla="val 10000"/>
          </a:avLst>
        </a:prstGeom>
        <a:solidFill>
          <a:srgbClr val="FFFFFF">
            <a:alpha val="87059"/>
          </a:srgb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Rifiuto</a:t>
          </a:r>
        </a:p>
      </dsp:txBody>
      <dsp:txXfrm>
        <a:off x="3651305" y="3181057"/>
        <a:ext cx="2056389" cy="488350"/>
      </dsp:txXfrm>
    </dsp:sp>
    <dsp:sp modelId="{1150A55C-672F-420C-B851-3371F4F1E8F6}">
      <dsp:nvSpPr>
        <dsp:cNvPr id="0" name=""/>
        <dsp:cNvSpPr/>
      </dsp:nvSpPr>
      <dsp:spPr>
        <a:xfrm>
          <a:off x="5550062" y="5098348"/>
          <a:ext cx="2086775" cy="518736"/>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71DBF5-1AA0-48A1-97B1-48F71B7D52BD}">
      <dsp:nvSpPr>
        <dsp:cNvPr id="0" name=""/>
        <dsp:cNvSpPr/>
      </dsp:nvSpPr>
      <dsp:spPr>
        <a:xfrm>
          <a:off x="5640830" y="5184577"/>
          <a:ext cx="2086775" cy="518736"/>
        </a:xfrm>
        <a:prstGeom prst="roundRect">
          <a:avLst>
            <a:gd name="adj" fmla="val 10000"/>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Dichiarazione finale</a:t>
          </a:r>
        </a:p>
      </dsp:txBody>
      <dsp:txXfrm>
        <a:off x="5656023" y="5199770"/>
        <a:ext cx="2056389" cy="488350"/>
      </dsp:txXfrm>
    </dsp:sp>
    <dsp:sp modelId="{8D925671-2AE8-44ED-BE37-377867B811E2}">
      <dsp:nvSpPr>
        <dsp:cNvPr id="0" name=""/>
        <dsp:cNvSpPr/>
      </dsp:nvSpPr>
      <dsp:spPr>
        <a:xfrm>
          <a:off x="4966020" y="1515363"/>
          <a:ext cx="2086775" cy="518736"/>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4710E8-A4DE-49A3-9C45-FA33A5BC151E}">
      <dsp:nvSpPr>
        <dsp:cNvPr id="0" name=""/>
        <dsp:cNvSpPr/>
      </dsp:nvSpPr>
      <dsp:spPr>
        <a:xfrm>
          <a:off x="5056788" y="1601592"/>
          <a:ext cx="2086775" cy="518736"/>
        </a:xfrm>
        <a:prstGeom prst="roundRect">
          <a:avLst>
            <a:gd name="adj" fmla="val 10000"/>
          </a:avLst>
        </a:prstGeom>
        <a:solidFill>
          <a:schemeClr val="lt1">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Negativa </a:t>
          </a:r>
        </a:p>
      </dsp:txBody>
      <dsp:txXfrm>
        <a:off x="5071981" y="1616785"/>
        <a:ext cx="2056389" cy="488350"/>
      </dsp:txXfrm>
    </dsp:sp>
    <dsp:sp modelId="{0312C85A-A65D-4DA4-8012-81EBD7947553}">
      <dsp:nvSpPr>
        <dsp:cNvPr id="0" name=""/>
        <dsp:cNvSpPr/>
      </dsp:nvSpPr>
      <dsp:spPr>
        <a:xfrm>
          <a:off x="6093868" y="2271684"/>
          <a:ext cx="2086775" cy="518736"/>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3071AF-10BC-4CC0-B93F-966C2B0EFFD3}">
      <dsp:nvSpPr>
        <dsp:cNvPr id="0" name=""/>
        <dsp:cNvSpPr/>
      </dsp:nvSpPr>
      <dsp:spPr>
        <a:xfrm>
          <a:off x="6184636" y="2357913"/>
          <a:ext cx="2086775" cy="518736"/>
        </a:xfrm>
        <a:prstGeom prst="roundRect">
          <a:avLst>
            <a:gd name="adj" fmla="val 10000"/>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solidFill>
                <a:schemeClr val="tx1"/>
              </a:solidFill>
            </a:rPr>
            <a:t>Pubblicazione  esiti valutazione  Iniziale </a:t>
          </a:r>
        </a:p>
      </dsp:txBody>
      <dsp:txXfrm>
        <a:off x="6199829" y="2373106"/>
        <a:ext cx="2056389" cy="48835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2946400" cy="496888"/>
          </a:xfrm>
          <a:prstGeom prst="rect">
            <a:avLst/>
          </a:prstGeom>
        </p:spPr>
        <p:txBody>
          <a:bodyPr vert="horz" lIns="91430" tIns="45715" rIns="91430" bIns="45715" rtlCol="0"/>
          <a:lstStyle>
            <a:lvl1pPr algn="l">
              <a:defRPr sz="1200"/>
            </a:lvl1pPr>
          </a:lstStyle>
          <a:p>
            <a:endParaRPr lang="it-IT"/>
          </a:p>
        </p:txBody>
      </p:sp>
      <p:sp>
        <p:nvSpPr>
          <p:cNvPr id="3" name="Segnaposto data 2"/>
          <p:cNvSpPr>
            <a:spLocks noGrp="1"/>
          </p:cNvSpPr>
          <p:nvPr>
            <p:ph type="dt" sz="quarter" idx="1"/>
          </p:nvPr>
        </p:nvSpPr>
        <p:spPr>
          <a:xfrm>
            <a:off x="3849689" y="0"/>
            <a:ext cx="2946400" cy="496888"/>
          </a:xfrm>
          <a:prstGeom prst="rect">
            <a:avLst/>
          </a:prstGeom>
        </p:spPr>
        <p:txBody>
          <a:bodyPr vert="horz" lIns="91430" tIns="45715" rIns="91430" bIns="45715" rtlCol="0"/>
          <a:lstStyle>
            <a:lvl1pPr algn="r">
              <a:defRPr sz="1200"/>
            </a:lvl1pPr>
          </a:lstStyle>
          <a:p>
            <a:fld id="{54E69FF1-3673-4DEC-93FF-61BC7DAAD43F}" type="datetimeFigureOut">
              <a:rPr lang="it-IT" smtClean="0"/>
              <a:pPr/>
              <a:t>26/11/2021</a:t>
            </a:fld>
            <a:endParaRPr lang="it-IT"/>
          </a:p>
        </p:txBody>
      </p:sp>
      <p:sp>
        <p:nvSpPr>
          <p:cNvPr id="4" name="Segnaposto piè di pagina 3"/>
          <p:cNvSpPr>
            <a:spLocks noGrp="1"/>
          </p:cNvSpPr>
          <p:nvPr>
            <p:ph type="ftr" sz="quarter" idx="2"/>
          </p:nvPr>
        </p:nvSpPr>
        <p:spPr>
          <a:xfrm>
            <a:off x="1" y="9428164"/>
            <a:ext cx="2946400" cy="496887"/>
          </a:xfrm>
          <a:prstGeom prst="rect">
            <a:avLst/>
          </a:prstGeom>
        </p:spPr>
        <p:txBody>
          <a:bodyPr vert="horz" lIns="91430" tIns="45715" rIns="91430" bIns="45715" rtlCol="0" anchor="b"/>
          <a:lstStyle>
            <a:lvl1pPr algn="l">
              <a:defRPr sz="1200"/>
            </a:lvl1pPr>
          </a:lstStyle>
          <a:p>
            <a:endParaRPr lang="it-IT"/>
          </a:p>
        </p:txBody>
      </p:sp>
      <p:sp>
        <p:nvSpPr>
          <p:cNvPr id="5" name="Segnaposto numero diapositiva 4"/>
          <p:cNvSpPr>
            <a:spLocks noGrp="1"/>
          </p:cNvSpPr>
          <p:nvPr>
            <p:ph type="sldNum" sz="quarter" idx="3"/>
          </p:nvPr>
        </p:nvSpPr>
        <p:spPr>
          <a:xfrm>
            <a:off x="3849689" y="9428164"/>
            <a:ext cx="2946400" cy="496887"/>
          </a:xfrm>
          <a:prstGeom prst="rect">
            <a:avLst/>
          </a:prstGeom>
        </p:spPr>
        <p:txBody>
          <a:bodyPr vert="horz" lIns="91430" tIns="45715" rIns="91430" bIns="45715" rtlCol="0" anchor="b"/>
          <a:lstStyle>
            <a:lvl1pPr algn="r">
              <a:defRPr sz="1200"/>
            </a:lvl1pPr>
          </a:lstStyle>
          <a:p>
            <a:fld id="{2B31EFC9-28E0-4410-9214-6E6ABCA29A2C}" type="slidenum">
              <a:rPr lang="it-IT" smtClean="0"/>
              <a:pPr/>
              <a:t>‹N›</a:t>
            </a:fld>
            <a:endParaRPr lang="it-IT"/>
          </a:p>
        </p:txBody>
      </p:sp>
    </p:spTree>
    <p:extLst>
      <p:ext uri="{BB962C8B-B14F-4D97-AF65-F5344CB8AC3E}">
        <p14:creationId xmlns:p14="http://schemas.microsoft.com/office/powerpoint/2010/main" val="2430313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2945659" cy="496332"/>
          </a:xfrm>
          <a:prstGeom prst="rect">
            <a:avLst/>
          </a:prstGeom>
        </p:spPr>
        <p:txBody>
          <a:bodyPr vert="horz" lIns="91430" tIns="45715" rIns="91430" bIns="45715" rtlCol="0"/>
          <a:lstStyle>
            <a:lvl1pPr algn="l">
              <a:defRPr sz="1200"/>
            </a:lvl1pPr>
          </a:lstStyle>
          <a:p>
            <a:endParaRPr lang="it-IT"/>
          </a:p>
        </p:txBody>
      </p:sp>
      <p:sp>
        <p:nvSpPr>
          <p:cNvPr id="3" name="Segnaposto data 2"/>
          <p:cNvSpPr>
            <a:spLocks noGrp="1"/>
          </p:cNvSpPr>
          <p:nvPr>
            <p:ph type="dt" idx="1"/>
          </p:nvPr>
        </p:nvSpPr>
        <p:spPr>
          <a:xfrm>
            <a:off x="3850444" y="0"/>
            <a:ext cx="2945659" cy="496332"/>
          </a:xfrm>
          <a:prstGeom prst="rect">
            <a:avLst/>
          </a:prstGeom>
        </p:spPr>
        <p:txBody>
          <a:bodyPr vert="horz" lIns="91430" tIns="45715" rIns="91430" bIns="45715" rtlCol="0"/>
          <a:lstStyle>
            <a:lvl1pPr algn="r">
              <a:defRPr sz="1200"/>
            </a:lvl1pPr>
          </a:lstStyle>
          <a:p>
            <a:fld id="{56044CB5-2435-49D6-BAB0-58E7DF1F3FC3}" type="datetimeFigureOut">
              <a:rPr lang="it-IT" smtClean="0"/>
              <a:pPr/>
              <a:t>26/11/2021</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0" tIns="45715" rIns="91430" bIns="45715" rtlCol="0" anchor="ctr"/>
          <a:lstStyle/>
          <a:p>
            <a:endParaRPr lang="it-IT"/>
          </a:p>
        </p:txBody>
      </p:sp>
      <p:sp>
        <p:nvSpPr>
          <p:cNvPr id="5" name="Segnaposto note 4"/>
          <p:cNvSpPr>
            <a:spLocks noGrp="1"/>
          </p:cNvSpPr>
          <p:nvPr>
            <p:ph type="body" sz="quarter" idx="3"/>
          </p:nvPr>
        </p:nvSpPr>
        <p:spPr>
          <a:xfrm>
            <a:off x="679768" y="4715154"/>
            <a:ext cx="5438140" cy="4466987"/>
          </a:xfrm>
          <a:prstGeom prst="rect">
            <a:avLst/>
          </a:prstGeom>
        </p:spPr>
        <p:txBody>
          <a:bodyPr vert="horz" lIns="91430" tIns="45715" rIns="91430" bIns="45715"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1" y="9428584"/>
            <a:ext cx="2945659" cy="496332"/>
          </a:xfrm>
          <a:prstGeom prst="rect">
            <a:avLst/>
          </a:prstGeom>
        </p:spPr>
        <p:txBody>
          <a:bodyPr vert="horz" lIns="91430" tIns="45715" rIns="91430" bIns="45715"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4" y="9428584"/>
            <a:ext cx="2945659" cy="496332"/>
          </a:xfrm>
          <a:prstGeom prst="rect">
            <a:avLst/>
          </a:prstGeom>
        </p:spPr>
        <p:txBody>
          <a:bodyPr vert="horz" lIns="91430" tIns="45715" rIns="91430" bIns="45715" rtlCol="0" anchor="b"/>
          <a:lstStyle>
            <a:lvl1pPr algn="r">
              <a:defRPr sz="1200"/>
            </a:lvl1pPr>
          </a:lstStyle>
          <a:p>
            <a:fld id="{29369EC0-938F-4193-B69E-4F7B0250C013}" type="slidenum">
              <a:rPr lang="it-IT" smtClean="0"/>
              <a:pPr/>
              <a:t>‹N›</a:t>
            </a:fld>
            <a:endParaRPr lang="it-IT"/>
          </a:p>
        </p:txBody>
      </p:sp>
    </p:spTree>
    <p:extLst>
      <p:ext uri="{BB962C8B-B14F-4D97-AF65-F5344CB8AC3E}">
        <p14:creationId xmlns:p14="http://schemas.microsoft.com/office/powerpoint/2010/main" val="1974505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pPr defTabSz="917084"/>
            <a:fld id="{8DA37453-694E-4F40-941A-BF3F22C6577F}" type="slidenum">
              <a:rPr lang="de-DE" smtClean="0">
                <a:solidFill>
                  <a:prstClr val="black"/>
                </a:solidFill>
                <a:latin typeface="Times" pitchFamily="18" charset="0"/>
                <a:cs typeface="Arial" pitchFamily="34" charset="0"/>
              </a:rPr>
              <a:pPr defTabSz="917084"/>
              <a:t>1</a:t>
            </a:fld>
            <a:endParaRPr lang="de-DE" dirty="0">
              <a:solidFill>
                <a:prstClr val="black"/>
              </a:solidFill>
              <a:latin typeface="Times" pitchFamily="18" charset="0"/>
              <a:cs typeface="Arial" pitchFamily="34" charset="0"/>
            </a:endParaRPr>
          </a:p>
        </p:txBody>
      </p:sp>
      <p:sp>
        <p:nvSpPr>
          <p:cNvPr id="13315" name="Rectangle 2"/>
          <p:cNvSpPr>
            <a:spLocks noGrp="1" noRot="1" noChangeAspect="1" noChangeArrowheads="1" noTextEdit="1"/>
          </p:cNvSpPr>
          <p:nvPr>
            <p:ph type="sldImg"/>
          </p:nvPr>
        </p:nvSpPr>
        <p:spPr>
          <a:xfrm>
            <a:off x="917575" y="744538"/>
            <a:ext cx="4962525" cy="3722687"/>
          </a:xfrm>
          <a:ln/>
        </p:spPr>
      </p:sp>
      <p:sp>
        <p:nvSpPr>
          <p:cNvPr id="13316" name="Rectangle 3"/>
          <p:cNvSpPr>
            <a:spLocks noGrp="1" noChangeArrowheads="1"/>
          </p:cNvSpPr>
          <p:nvPr>
            <p:ph type="body" idx="1"/>
          </p:nvPr>
        </p:nvSpPr>
        <p:spPr>
          <a:noFill/>
          <a:ln/>
        </p:spPr>
        <p:txBody>
          <a:bodyPr/>
          <a:lstStyle/>
          <a:p>
            <a:endParaRPr lang="it-IT" dirty="0">
              <a:latin typeface="Times" pitchFamily="18" charset="0"/>
            </a:endParaRPr>
          </a:p>
        </p:txBody>
      </p:sp>
    </p:spTree>
    <p:extLst>
      <p:ext uri="{BB962C8B-B14F-4D97-AF65-F5344CB8AC3E}">
        <p14:creationId xmlns:p14="http://schemas.microsoft.com/office/powerpoint/2010/main" val="620551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9369EC0-938F-4193-B69E-4F7B0250C013}" type="slidenum">
              <a:rPr lang="it-IT" smtClean="0"/>
              <a:pPr/>
              <a:t>11</a:t>
            </a:fld>
            <a:endParaRPr lang="it-IT"/>
          </a:p>
        </p:txBody>
      </p:sp>
    </p:spTree>
    <p:extLst>
      <p:ext uri="{BB962C8B-B14F-4D97-AF65-F5344CB8AC3E}">
        <p14:creationId xmlns:p14="http://schemas.microsoft.com/office/powerpoint/2010/main" val="2522638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9369EC0-938F-4193-B69E-4F7B0250C013}" type="slidenum">
              <a:rPr lang="it-IT" smtClean="0">
                <a:solidFill>
                  <a:prstClr val="black"/>
                </a:solidFill>
              </a:rPr>
              <a:pPr/>
              <a:t>12</a:t>
            </a:fld>
            <a:endParaRPr lang="it-IT">
              <a:solidFill>
                <a:prstClr val="black"/>
              </a:solidFill>
            </a:endParaRPr>
          </a:p>
        </p:txBody>
      </p:sp>
    </p:spTree>
    <p:extLst>
      <p:ext uri="{BB962C8B-B14F-4D97-AF65-F5344CB8AC3E}">
        <p14:creationId xmlns:p14="http://schemas.microsoft.com/office/powerpoint/2010/main" val="1510611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pPr defTabSz="917084"/>
            <a:fld id="{8DA37453-694E-4F40-941A-BF3F22C6577F}" type="slidenum">
              <a:rPr lang="de-DE" smtClean="0">
                <a:solidFill>
                  <a:prstClr val="black"/>
                </a:solidFill>
                <a:latin typeface="Times" pitchFamily="18" charset="0"/>
                <a:cs typeface="Arial" pitchFamily="34" charset="0"/>
              </a:rPr>
              <a:pPr defTabSz="917084"/>
              <a:t>16</a:t>
            </a:fld>
            <a:endParaRPr lang="de-DE" dirty="0">
              <a:solidFill>
                <a:prstClr val="black"/>
              </a:solidFill>
              <a:latin typeface="Times" pitchFamily="18" charset="0"/>
              <a:cs typeface="Arial" pitchFamily="34" charset="0"/>
            </a:endParaRPr>
          </a:p>
        </p:txBody>
      </p:sp>
      <p:sp>
        <p:nvSpPr>
          <p:cNvPr id="13315" name="Rectangle 2"/>
          <p:cNvSpPr>
            <a:spLocks noGrp="1" noRot="1" noChangeAspect="1" noChangeArrowheads="1" noTextEdit="1"/>
          </p:cNvSpPr>
          <p:nvPr>
            <p:ph type="sldImg"/>
          </p:nvPr>
        </p:nvSpPr>
        <p:spPr>
          <a:xfrm>
            <a:off x="917575" y="744538"/>
            <a:ext cx="4962525" cy="3722687"/>
          </a:xfrm>
          <a:ln/>
        </p:spPr>
      </p:sp>
      <p:sp>
        <p:nvSpPr>
          <p:cNvPr id="13316" name="Rectangle 3"/>
          <p:cNvSpPr>
            <a:spLocks noGrp="1" noChangeArrowheads="1"/>
          </p:cNvSpPr>
          <p:nvPr>
            <p:ph type="body" idx="1"/>
          </p:nvPr>
        </p:nvSpPr>
        <p:spPr>
          <a:noFill/>
          <a:ln/>
        </p:spPr>
        <p:txBody>
          <a:bodyPr/>
          <a:lstStyle/>
          <a:p>
            <a:endParaRPr lang="it-IT" dirty="0">
              <a:latin typeface="Times" pitchFamily="18" charset="0"/>
            </a:endParaRPr>
          </a:p>
        </p:txBody>
      </p:sp>
    </p:spTree>
    <p:extLst>
      <p:ext uri="{BB962C8B-B14F-4D97-AF65-F5344CB8AC3E}">
        <p14:creationId xmlns:p14="http://schemas.microsoft.com/office/powerpoint/2010/main" val="4214769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369EC0-938F-4193-B69E-4F7B0250C013}" type="slidenum">
              <a:rPr lang="it-IT" smtClean="0">
                <a:solidFill>
                  <a:prstClr val="black"/>
                </a:solidFill>
              </a:rPr>
              <a:pPr/>
              <a:t>2</a:t>
            </a:fld>
            <a:endParaRPr lang="it-IT">
              <a:solidFill>
                <a:prstClr val="black"/>
              </a:solidFill>
            </a:endParaRPr>
          </a:p>
        </p:txBody>
      </p:sp>
    </p:spTree>
    <p:extLst>
      <p:ext uri="{BB962C8B-B14F-4D97-AF65-F5344CB8AC3E}">
        <p14:creationId xmlns:p14="http://schemas.microsoft.com/office/powerpoint/2010/main" val="1156074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9369EC0-938F-4193-B69E-4F7B0250C013}" type="slidenum">
              <a:rPr lang="it-IT" smtClean="0"/>
              <a:pPr/>
              <a:t>3</a:t>
            </a:fld>
            <a:endParaRPr lang="it-IT"/>
          </a:p>
        </p:txBody>
      </p:sp>
    </p:spTree>
    <p:extLst>
      <p:ext uri="{BB962C8B-B14F-4D97-AF65-F5344CB8AC3E}">
        <p14:creationId xmlns:p14="http://schemas.microsoft.com/office/powerpoint/2010/main" val="3415871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9369EC0-938F-4193-B69E-4F7B0250C013}" type="slidenum">
              <a:rPr lang="it-IT" smtClean="0">
                <a:solidFill>
                  <a:prstClr val="black"/>
                </a:solidFill>
              </a:rPr>
              <a:pPr/>
              <a:t>4</a:t>
            </a:fld>
            <a:endParaRPr lang="it-IT">
              <a:solidFill>
                <a:prstClr val="black"/>
              </a:solidFill>
            </a:endParaRPr>
          </a:p>
        </p:txBody>
      </p:sp>
    </p:spTree>
    <p:extLst>
      <p:ext uri="{BB962C8B-B14F-4D97-AF65-F5344CB8AC3E}">
        <p14:creationId xmlns:p14="http://schemas.microsoft.com/office/powerpoint/2010/main" val="3940076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a:solidFill>
                  <a:srgbClr val="0070C0"/>
                </a:solidFill>
                <a:latin typeface="Times New Roman" charset="0"/>
                <a:ea typeface="Times New Roman" charset="0"/>
                <a:cs typeface="Times New Roman" charset="0"/>
              </a:rPr>
              <a:t>Contestualmente presentata anche ai PCN di Australia; Austria; Belgio; Canada; Cile; Colombia; Corea; Danimarca; Estonia; Finlandia; Francia; </a:t>
            </a:r>
            <a:r>
              <a:rPr lang="it-IT" sz="1200" dirty="0" err="1">
                <a:solidFill>
                  <a:srgbClr val="0070C0"/>
                </a:solidFill>
                <a:latin typeface="Times New Roman" charset="0"/>
                <a:ea typeface="Times New Roman" charset="0"/>
                <a:cs typeface="Times New Roman" charset="0"/>
              </a:rPr>
              <a:t>Gemania</a:t>
            </a:r>
            <a:r>
              <a:rPr lang="it-IT" sz="1200" dirty="0">
                <a:solidFill>
                  <a:srgbClr val="0070C0"/>
                </a:solidFill>
                <a:latin typeface="Times New Roman" charset="0"/>
                <a:ea typeface="Times New Roman" charset="0"/>
                <a:cs typeface="Times New Roman" charset="0"/>
              </a:rPr>
              <a:t>; Gran Bretagna; Grecia; Giappone; Irlanda; Islanda; Israele; Lettonia; Lussemburgo; Messico; Norvegia, Nuova Zelanda; Paesi Bassi; Polonia; Portogallo; </a:t>
            </a:r>
            <a:r>
              <a:rPr lang="it-IT" sz="1200" dirty="0" err="1">
                <a:solidFill>
                  <a:srgbClr val="0070C0"/>
                </a:solidFill>
                <a:latin typeface="Times New Roman" charset="0"/>
                <a:ea typeface="Times New Roman" charset="0"/>
                <a:cs typeface="Times New Roman" charset="0"/>
              </a:rPr>
              <a:t>Repubblca</a:t>
            </a:r>
            <a:r>
              <a:rPr lang="it-IT" sz="1200" dirty="0">
                <a:solidFill>
                  <a:srgbClr val="0070C0"/>
                </a:solidFill>
                <a:latin typeface="Times New Roman" charset="0"/>
                <a:ea typeface="Times New Roman" charset="0"/>
                <a:cs typeface="Times New Roman" charset="0"/>
              </a:rPr>
              <a:t> Ceca; Slovacchia; Slovenia; Spagna; Stati Uniti; Svezia; Svizzera; Turchia; Ungheria. </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a:solidFill>
                  <a:srgbClr val="0070C0"/>
                </a:solidFill>
                <a:latin typeface="Times New Roman" charset="0"/>
                <a:ea typeface="Times New Roman" charset="0"/>
                <a:cs typeface="Times New Roman" charset="0"/>
              </a:rPr>
              <a:t>in precedenza presentata a GB, Lussemburgo, Germania e e rigettata – </a:t>
            </a:r>
            <a:endParaRPr lang="it-IT" sz="1200" dirty="0">
              <a:latin typeface="Times New Roman" charset="0"/>
              <a:ea typeface="Times New Roman" charset="0"/>
              <a:cs typeface="Times New Roman" charset="0"/>
            </a:endParaRPr>
          </a:p>
        </p:txBody>
      </p:sp>
      <p:sp>
        <p:nvSpPr>
          <p:cNvPr id="4" name="Segnaposto numero diapositiva 3"/>
          <p:cNvSpPr>
            <a:spLocks noGrp="1"/>
          </p:cNvSpPr>
          <p:nvPr>
            <p:ph type="sldNum" sz="quarter" idx="10"/>
          </p:nvPr>
        </p:nvSpPr>
        <p:spPr/>
        <p:txBody>
          <a:bodyPr/>
          <a:lstStyle/>
          <a:p>
            <a:fld id="{29369EC0-938F-4193-B69E-4F7B0250C013}" type="slidenum">
              <a:rPr lang="it-IT" smtClean="0">
                <a:solidFill>
                  <a:prstClr val="black"/>
                </a:solidFill>
              </a:rPr>
              <a:pPr/>
              <a:t>5</a:t>
            </a:fld>
            <a:endParaRPr lang="it-IT">
              <a:solidFill>
                <a:prstClr val="black"/>
              </a:solidFill>
            </a:endParaRPr>
          </a:p>
        </p:txBody>
      </p:sp>
    </p:spTree>
    <p:extLst>
      <p:ext uri="{BB962C8B-B14F-4D97-AF65-F5344CB8AC3E}">
        <p14:creationId xmlns:p14="http://schemas.microsoft.com/office/powerpoint/2010/main" val="577714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a:solidFill>
                  <a:srgbClr val="0070C0"/>
                </a:solidFill>
                <a:latin typeface="Times New Roman" charset="0"/>
                <a:ea typeface="Times New Roman" charset="0"/>
                <a:cs typeface="Times New Roman" charset="0"/>
              </a:rPr>
              <a:t>Contestualmente presentata anche ai PCN di Australia; Austria; Belgio; Canada; Cile; Colombia; Corea; Danimarca; Estonia; Finlandia; Francia; </a:t>
            </a:r>
            <a:r>
              <a:rPr lang="it-IT" sz="1200" dirty="0" err="1">
                <a:solidFill>
                  <a:srgbClr val="0070C0"/>
                </a:solidFill>
                <a:latin typeface="Times New Roman" charset="0"/>
                <a:ea typeface="Times New Roman" charset="0"/>
                <a:cs typeface="Times New Roman" charset="0"/>
              </a:rPr>
              <a:t>Gemania</a:t>
            </a:r>
            <a:r>
              <a:rPr lang="it-IT" sz="1200" dirty="0">
                <a:solidFill>
                  <a:srgbClr val="0070C0"/>
                </a:solidFill>
                <a:latin typeface="Times New Roman" charset="0"/>
                <a:ea typeface="Times New Roman" charset="0"/>
                <a:cs typeface="Times New Roman" charset="0"/>
              </a:rPr>
              <a:t>; Gran Bretagna; Grecia; Giappone; Irlanda; Islanda; Israele; Lettonia; Lussemburgo; Messico; Norvegia, Nuova Zelanda; Paesi Bassi; Polonia; Portogallo; </a:t>
            </a:r>
            <a:r>
              <a:rPr lang="it-IT" sz="1200" dirty="0" err="1">
                <a:solidFill>
                  <a:srgbClr val="0070C0"/>
                </a:solidFill>
                <a:latin typeface="Times New Roman" charset="0"/>
                <a:ea typeface="Times New Roman" charset="0"/>
                <a:cs typeface="Times New Roman" charset="0"/>
              </a:rPr>
              <a:t>Repubblca</a:t>
            </a:r>
            <a:r>
              <a:rPr lang="it-IT" sz="1200" dirty="0">
                <a:solidFill>
                  <a:srgbClr val="0070C0"/>
                </a:solidFill>
                <a:latin typeface="Times New Roman" charset="0"/>
                <a:ea typeface="Times New Roman" charset="0"/>
                <a:cs typeface="Times New Roman" charset="0"/>
              </a:rPr>
              <a:t> Ceca; Slovacchia; Slovenia; Spagna; Stati Uniti; Svezia; Svizzera; Turchia; Ungheria. </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a:solidFill>
                  <a:srgbClr val="0070C0"/>
                </a:solidFill>
                <a:latin typeface="Times New Roman" charset="0"/>
                <a:ea typeface="Times New Roman" charset="0"/>
                <a:cs typeface="Times New Roman" charset="0"/>
              </a:rPr>
              <a:t>in precedenza presentata a GB, Lussemburgo, Germania e e rigettata – </a:t>
            </a:r>
            <a:endParaRPr lang="it-IT" sz="1200" dirty="0">
              <a:latin typeface="Times New Roman" charset="0"/>
              <a:ea typeface="Times New Roman" charset="0"/>
              <a:cs typeface="Times New Roman" charset="0"/>
            </a:endParaRPr>
          </a:p>
        </p:txBody>
      </p:sp>
      <p:sp>
        <p:nvSpPr>
          <p:cNvPr id="4" name="Segnaposto numero diapositiva 3"/>
          <p:cNvSpPr>
            <a:spLocks noGrp="1"/>
          </p:cNvSpPr>
          <p:nvPr>
            <p:ph type="sldNum" sz="quarter" idx="10"/>
          </p:nvPr>
        </p:nvSpPr>
        <p:spPr/>
        <p:txBody>
          <a:bodyPr/>
          <a:lstStyle/>
          <a:p>
            <a:fld id="{29369EC0-938F-4193-B69E-4F7B0250C013}" type="slidenum">
              <a:rPr lang="it-IT" smtClean="0">
                <a:solidFill>
                  <a:prstClr val="black"/>
                </a:solidFill>
              </a:rPr>
              <a:pPr/>
              <a:t>6</a:t>
            </a:fld>
            <a:endParaRPr lang="it-IT">
              <a:solidFill>
                <a:prstClr val="black"/>
              </a:solidFill>
            </a:endParaRPr>
          </a:p>
        </p:txBody>
      </p:sp>
    </p:spTree>
    <p:extLst>
      <p:ext uri="{BB962C8B-B14F-4D97-AF65-F5344CB8AC3E}">
        <p14:creationId xmlns:p14="http://schemas.microsoft.com/office/powerpoint/2010/main" val="2392934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9369EC0-938F-4193-B69E-4F7B0250C013}" type="slidenum">
              <a:rPr lang="it-IT" smtClean="0">
                <a:solidFill>
                  <a:prstClr val="black"/>
                </a:solidFill>
              </a:rPr>
              <a:pPr/>
              <a:t>7</a:t>
            </a:fld>
            <a:endParaRPr lang="it-IT">
              <a:solidFill>
                <a:prstClr val="black"/>
              </a:solidFill>
            </a:endParaRPr>
          </a:p>
        </p:txBody>
      </p:sp>
    </p:spTree>
    <p:extLst>
      <p:ext uri="{BB962C8B-B14F-4D97-AF65-F5344CB8AC3E}">
        <p14:creationId xmlns:p14="http://schemas.microsoft.com/office/powerpoint/2010/main" val="2487409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9369EC0-938F-4193-B69E-4F7B0250C013}" type="slidenum">
              <a:rPr lang="it-IT" smtClean="0"/>
              <a:pPr/>
              <a:t>9</a:t>
            </a:fld>
            <a:endParaRPr lang="it-IT"/>
          </a:p>
        </p:txBody>
      </p:sp>
    </p:spTree>
    <p:extLst>
      <p:ext uri="{BB962C8B-B14F-4D97-AF65-F5344CB8AC3E}">
        <p14:creationId xmlns:p14="http://schemas.microsoft.com/office/powerpoint/2010/main" val="1963990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9369EC0-938F-4193-B69E-4F7B0250C013}" type="slidenum">
              <a:rPr lang="it-IT" smtClean="0"/>
              <a:pPr/>
              <a:t>10</a:t>
            </a:fld>
            <a:endParaRPr lang="it-IT"/>
          </a:p>
        </p:txBody>
      </p:sp>
    </p:spTree>
    <p:extLst>
      <p:ext uri="{BB962C8B-B14F-4D97-AF65-F5344CB8AC3E}">
        <p14:creationId xmlns:p14="http://schemas.microsoft.com/office/powerpoint/2010/main" val="1963990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C7BC6780-812F-4EEA-9F97-858A955E2CD4}" type="datetimeFigureOut">
              <a:rPr lang="it-IT" smtClean="0">
                <a:solidFill>
                  <a:prstClr val="black">
                    <a:tint val="75000"/>
                  </a:prstClr>
                </a:solidFill>
              </a:rPr>
              <a:pPr/>
              <a:t>26/11/2021</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52A6446-07B9-439F-A716-58A8F102D5C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338164238"/>
      </p:ext>
    </p:extLst>
  </p:cSld>
  <p:clrMapOvr>
    <a:masterClrMapping/>
  </p:clrMapOvr>
  <mc:AlternateContent xmlns:mc="http://schemas.openxmlformats.org/markup-compatibility/2006" xmlns:p14="http://schemas.microsoft.com/office/powerpoint/2010/main">
    <mc:Choice Requires="p14">
      <p:transition spd="slow" p14:dur="2250">
        <p:cover/>
      </p:transition>
    </mc:Choice>
    <mc:Fallback xmlns="">
      <p:transition spd="slow">
        <p:cov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7BC6780-812F-4EEA-9F97-858A955E2CD4}" type="datetimeFigureOut">
              <a:rPr lang="it-IT" smtClean="0">
                <a:solidFill>
                  <a:prstClr val="black">
                    <a:tint val="75000"/>
                  </a:prstClr>
                </a:solidFill>
              </a:rPr>
              <a:pPr/>
              <a:t>26/11/2021</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52A6446-07B9-439F-A716-58A8F102D5C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967712980"/>
      </p:ext>
    </p:extLst>
  </p:cSld>
  <p:clrMapOvr>
    <a:masterClrMapping/>
  </p:clrMapOvr>
  <mc:AlternateContent xmlns:mc="http://schemas.openxmlformats.org/markup-compatibility/2006" xmlns:p14="http://schemas.microsoft.com/office/powerpoint/2010/main">
    <mc:Choice Requires="p14">
      <p:transition spd="slow" p14:dur="2250">
        <p:cover/>
      </p:transition>
    </mc:Choice>
    <mc:Fallback xmlns="">
      <p:transition spd="slow">
        <p:cov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7BC6780-812F-4EEA-9F97-858A955E2CD4}" type="datetimeFigureOut">
              <a:rPr lang="it-IT" smtClean="0">
                <a:solidFill>
                  <a:prstClr val="black">
                    <a:tint val="75000"/>
                  </a:prstClr>
                </a:solidFill>
              </a:rPr>
              <a:pPr/>
              <a:t>26/11/2021</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52A6446-07B9-439F-A716-58A8F102D5C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374748303"/>
      </p:ext>
    </p:extLst>
  </p:cSld>
  <p:clrMapOvr>
    <a:masterClrMapping/>
  </p:clrMapOvr>
  <mc:AlternateContent xmlns:mc="http://schemas.openxmlformats.org/markup-compatibility/2006" xmlns:p14="http://schemas.microsoft.com/office/powerpoint/2010/main">
    <mc:Choice Requires="p14">
      <p:transition spd="slow" p14:dur="2250">
        <p:cover/>
      </p:transition>
    </mc:Choice>
    <mc:Fallback xmlns="">
      <p:transition spd="slow">
        <p:cover/>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34082"/>
          </a:xfrm>
        </p:spPr>
        <p:txBody>
          <a:bodyPr/>
          <a:lstStyle>
            <a:lvl1pPr>
              <a:defRPr sz="2400" b="1"/>
            </a:lvl1pPr>
          </a:lstStyle>
          <a:p>
            <a:r>
              <a:rPr lang="it-IT" dirty="0"/>
              <a:t>Fare clic per modificare lo stile del titolo</a:t>
            </a:r>
          </a:p>
        </p:txBody>
      </p:sp>
      <p:sp>
        <p:nvSpPr>
          <p:cNvPr id="3" name="Segnaposto contenuto 2"/>
          <p:cNvSpPr>
            <a:spLocks noGrp="1"/>
          </p:cNvSpPr>
          <p:nvPr>
            <p:ph idx="1"/>
          </p:nvPr>
        </p:nvSpPr>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83D2CEF7-B9A8-4A20-8010-827EC185744B}" type="slidenum">
              <a:rPr lang="it-IT"/>
              <a:pPr/>
              <a:t>‹N›</a:t>
            </a:fld>
            <a:endParaRPr lang="it-IT"/>
          </a:p>
        </p:txBody>
      </p:sp>
      <p:sp>
        <p:nvSpPr>
          <p:cNvPr id="10" name="CasellaDiTesto 9"/>
          <p:cNvSpPr txBox="1"/>
          <p:nvPr userDrawn="1"/>
        </p:nvSpPr>
        <p:spPr>
          <a:xfrm>
            <a:off x="971600" y="116632"/>
            <a:ext cx="7200799" cy="504056"/>
          </a:xfrm>
          <a:prstGeom prst="rect">
            <a:avLst/>
          </a:prstGeom>
          <a:noFill/>
          <a:effectLst>
            <a:outerShdw blurRad="50800" dist="38100" dir="8100000" algn="tr" rotWithShape="0">
              <a:prstClr val="black">
                <a:alpha val="40000"/>
              </a:prstClr>
            </a:outerShdw>
          </a:effectLst>
        </p:spPr>
        <p:txBody>
          <a:bodyPr wrap="square" rtlCol="0" anchor="ctr" anchorCtr="1">
            <a:normAutofit/>
          </a:bodyPr>
          <a:lstStyle/>
          <a:p>
            <a:endParaRPr lang="it-IT" sz="2400" b="1" dirty="0">
              <a:solidFill>
                <a:srgbClr val="00CCFF"/>
              </a:solidFill>
            </a:endParaRPr>
          </a:p>
        </p:txBody>
      </p:sp>
      <p:sp>
        <p:nvSpPr>
          <p:cNvPr id="11" name="Line 9"/>
          <p:cNvSpPr>
            <a:spLocks noChangeShapeType="1"/>
          </p:cNvSpPr>
          <p:nvPr userDrawn="1"/>
        </p:nvSpPr>
        <p:spPr bwMode="auto">
          <a:xfrm flipH="1" flipV="1">
            <a:off x="1034524" y="620688"/>
            <a:ext cx="7074953" cy="0"/>
          </a:xfrm>
          <a:prstGeom prst="line">
            <a:avLst/>
          </a:prstGeom>
          <a:ln w="38100">
            <a:solidFill>
              <a:srgbClr val="00B0F0"/>
            </a:solidFill>
            <a:headEnd/>
            <a:tailEnd/>
          </a:ln>
        </p:spPr>
        <p:style>
          <a:lnRef idx="1">
            <a:schemeClr val="accent5"/>
          </a:lnRef>
          <a:fillRef idx="0">
            <a:schemeClr val="accent5"/>
          </a:fillRef>
          <a:effectRef idx="0">
            <a:schemeClr val="accent5"/>
          </a:effectRef>
          <a:fontRef idx="minor">
            <a:schemeClr val="tx1"/>
          </a:fontRef>
        </p:style>
        <p:txBody>
          <a:bodyPr/>
          <a:lstStyle/>
          <a:p>
            <a:pPr fontAlgn="auto">
              <a:spcBef>
                <a:spcPts val="0"/>
              </a:spcBef>
              <a:spcAft>
                <a:spcPts val="0"/>
              </a:spcAft>
            </a:pPr>
            <a:endParaRPr lang="it-IT" dirty="0">
              <a:solidFill>
                <a:prstClr val="black"/>
              </a:solidFill>
              <a:latin typeface="Calibri"/>
            </a:endParaRPr>
          </a:p>
        </p:txBody>
      </p:sp>
      <p:pic>
        <p:nvPicPr>
          <p:cNvPr id="12" name="Picture 10" descr="nuvo pcn"/>
          <p:cNvPicPr>
            <a:picLocks noChangeAspect="1" noChangeArrowheads="1"/>
          </p:cNvPicPr>
          <p:nvPr userDrawn="1"/>
        </p:nvPicPr>
        <p:blipFill>
          <a:blip r:embed="rId2" cstate="print"/>
          <a:srcRect l="8962" t="7108" r="10518" b="14700"/>
          <a:stretch>
            <a:fillRect/>
          </a:stretch>
        </p:blipFill>
        <p:spPr bwMode="auto">
          <a:xfrm>
            <a:off x="8418454" y="168078"/>
            <a:ext cx="444981" cy="542403"/>
          </a:xfrm>
          <a:prstGeom prst="rect">
            <a:avLst/>
          </a:prstGeom>
          <a:noFill/>
          <a:effectLst/>
        </p:spPr>
      </p:pic>
      <p:sp>
        <p:nvSpPr>
          <p:cNvPr id="8" name="Segnaposto contenuto 7"/>
          <p:cNvSpPr>
            <a:spLocks noGrp="1"/>
          </p:cNvSpPr>
          <p:nvPr>
            <p:ph sz="quarter" idx="13"/>
          </p:nvPr>
        </p:nvSpPr>
        <p:spPr>
          <a:xfrm>
            <a:off x="496888" y="6375400"/>
            <a:ext cx="914400" cy="914400"/>
          </a:xfr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pic>
        <p:nvPicPr>
          <p:cNvPr id="15" name="Picture 2"/>
          <p:cNvPicPr>
            <a:picLocks noChangeAspect="1" noChangeArrowheads="1"/>
          </p:cNvPicPr>
          <p:nvPr userDrawn="1"/>
        </p:nvPicPr>
        <p:blipFill>
          <a:blip r:embed="rId3" cstate="print"/>
          <a:srcRect/>
          <a:stretch>
            <a:fillRect/>
          </a:stretch>
        </p:blipFill>
        <p:spPr bwMode="auto">
          <a:xfrm>
            <a:off x="181396" y="168078"/>
            <a:ext cx="640653" cy="565560"/>
          </a:xfrm>
          <a:prstGeom prst="rect">
            <a:avLst/>
          </a:prstGeom>
          <a:noFill/>
          <a:ln w="9525">
            <a:noFill/>
            <a:miter lim="800000"/>
            <a:headEnd/>
            <a:tailEnd/>
          </a:ln>
          <a:effectLst/>
        </p:spPr>
      </p:pic>
    </p:spTree>
    <p:extLst>
      <p:ext uri="{BB962C8B-B14F-4D97-AF65-F5344CB8AC3E}">
        <p14:creationId xmlns:p14="http://schemas.microsoft.com/office/powerpoint/2010/main" val="3542408287"/>
      </p:ext>
    </p:extLst>
  </p:cSld>
  <p:clrMapOvr>
    <a:masterClrMapping/>
  </p:clrMapOvr>
  <mc:AlternateContent xmlns:mc="http://schemas.openxmlformats.org/markup-compatibility/2006" xmlns:p14="http://schemas.microsoft.com/office/powerpoint/2010/main">
    <mc:Choice Requires="p14">
      <p:transition spd="slow" p14:dur="2250">
        <p:cover/>
      </p:transition>
    </mc:Choice>
    <mc:Fallback xmlns="">
      <p:transition spd="slow">
        <p:cover/>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5_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34082"/>
          </a:xfrm>
        </p:spPr>
        <p:txBody>
          <a:bodyPr/>
          <a:lstStyle>
            <a:lvl1pPr>
              <a:defRPr sz="2400" b="1"/>
            </a:lvl1pPr>
          </a:lstStyle>
          <a:p>
            <a:r>
              <a:rPr lang="it-IT" dirty="0"/>
              <a:t>Fare clic per modificare lo stile del titolo</a:t>
            </a:r>
          </a:p>
        </p:txBody>
      </p:sp>
      <p:sp>
        <p:nvSpPr>
          <p:cNvPr id="3" name="Segnaposto contenuto 2"/>
          <p:cNvSpPr>
            <a:spLocks noGrp="1"/>
          </p:cNvSpPr>
          <p:nvPr>
            <p:ph idx="1"/>
          </p:nvPr>
        </p:nvSpPr>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83D2CEF7-B9A8-4A20-8010-827EC185744B}" type="slidenum">
              <a:rPr lang="it-IT"/>
              <a:pPr/>
              <a:t>‹N›</a:t>
            </a:fld>
            <a:endParaRPr lang="it-IT"/>
          </a:p>
        </p:txBody>
      </p:sp>
      <p:sp>
        <p:nvSpPr>
          <p:cNvPr id="10" name="CasellaDiTesto 9"/>
          <p:cNvSpPr txBox="1"/>
          <p:nvPr userDrawn="1"/>
        </p:nvSpPr>
        <p:spPr>
          <a:xfrm>
            <a:off x="971600" y="116632"/>
            <a:ext cx="7200799" cy="504056"/>
          </a:xfrm>
          <a:prstGeom prst="rect">
            <a:avLst/>
          </a:prstGeom>
          <a:noFill/>
          <a:effectLst>
            <a:outerShdw blurRad="50800" dist="38100" dir="8100000" algn="tr" rotWithShape="0">
              <a:prstClr val="black">
                <a:alpha val="40000"/>
              </a:prstClr>
            </a:outerShdw>
          </a:effectLst>
        </p:spPr>
        <p:txBody>
          <a:bodyPr wrap="square" rtlCol="0" anchor="ctr" anchorCtr="1">
            <a:normAutofit/>
          </a:bodyPr>
          <a:lstStyle/>
          <a:p>
            <a:endParaRPr lang="it-IT" sz="2400" b="1" dirty="0">
              <a:solidFill>
                <a:srgbClr val="00CCFF"/>
              </a:solidFill>
            </a:endParaRPr>
          </a:p>
        </p:txBody>
      </p:sp>
      <p:sp>
        <p:nvSpPr>
          <p:cNvPr id="11" name="Line 9"/>
          <p:cNvSpPr>
            <a:spLocks noChangeShapeType="1"/>
          </p:cNvSpPr>
          <p:nvPr userDrawn="1"/>
        </p:nvSpPr>
        <p:spPr bwMode="auto">
          <a:xfrm flipH="1" flipV="1">
            <a:off x="1034524" y="620688"/>
            <a:ext cx="7074953" cy="0"/>
          </a:xfrm>
          <a:prstGeom prst="line">
            <a:avLst/>
          </a:prstGeom>
          <a:ln w="38100">
            <a:solidFill>
              <a:srgbClr val="00B0F0"/>
            </a:solidFill>
            <a:headEnd/>
            <a:tailEnd/>
          </a:ln>
        </p:spPr>
        <p:style>
          <a:lnRef idx="1">
            <a:schemeClr val="accent5"/>
          </a:lnRef>
          <a:fillRef idx="0">
            <a:schemeClr val="accent5"/>
          </a:fillRef>
          <a:effectRef idx="0">
            <a:schemeClr val="accent5"/>
          </a:effectRef>
          <a:fontRef idx="minor">
            <a:schemeClr val="tx1"/>
          </a:fontRef>
        </p:style>
        <p:txBody>
          <a:bodyPr/>
          <a:lstStyle/>
          <a:p>
            <a:pPr fontAlgn="auto">
              <a:spcBef>
                <a:spcPts val="0"/>
              </a:spcBef>
              <a:spcAft>
                <a:spcPts val="0"/>
              </a:spcAft>
            </a:pPr>
            <a:endParaRPr lang="it-IT" dirty="0">
              <a:solidFill>
                <a:prstClr val="black"/>
              </a:solidFill>
              <a:latin typeface="Calibri"/>
            </a:endParaRPr>
          </a:p>
        </p:txBody>
      </p:sp>
      <p:pic>
        <p:nvPicPr>
          <p:cNvPr id="12" name="Picture 10" descr="nuvo pcn"/>
          <p:cNvPicPr>
            <a:picLocks noChangeAspect="1" noChangeArrowheads="1"/>
          </p:cNvPicPr>
          <p:nvPr userDrawn="1"/>
        </p:nvPicPr>
        <p:blipFill>
          <a:blip r:embed="rId2" cstate="print"/>
          <a:srcRect l="8962" t="7108" r="10518" b="14700"/>
          <a:stretch>
            <a:fillRect/>
          </a:stretch>
        </p:blipFill>
        <p:spPr bwMode="auto">
          <a:xfrm>
            <a:off x="8418454" y="168078"/>
            <a:ext cx="444981" cy="542403"/>
          </a:xfrm>
          <a:prstGeom prst="rect">
            <a:avLst/>
          </a:prstGeom>
          <a:noFill/>
          <a:effectLst/>
        </p:spPr>
      </p:pic>
      <p:sp>
        <p:nvSpPr>
          <p:cNvPr id="8" name="Segnaposto contenuto 7"/>
          <p:cNvSpPr>
            <a:spLocks noGrp="1"/>
          </p:cNvSpPr>
          <p:nvPr>
            <p:ph sz="quarter" idx="13"/>
          </p:nvPr>
        </p:nvSpPr>
        <p:spPr>
          <a:xfrm>
            <a:off x="496888" y="6375400"/>
            <a:ext cx="914400" cy="914400"/>
          </a:xfr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pic>
        <p:nvPicPr>
          <p:cNvPr id="15" name="Picture 2"/>
          <p:cNvPicPr>
            <a:picLocks noChangeAspect="1" noChangeArrowheads="1"/>
          </p:cNvPicPr>
          <p:nvPr userDrawn="1"/>
        </p:nvPicPr>
        <p:blipFill>
          <a:blip r:embed="rId3" cstate="print"/>
          <a:srcRect/>
          <a:stretch>
            <a:fillRect/>
          </a:stretch>
        </p:blipFill>
        <p:spPr bwMode="auto">
          <a:xfrm>
            <a:off x="181396" y="168078"/>
            <a:ext cx="640653" cy="56556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250">
        <p:cover/>
      </p:transition>
    </mc:Choice>
    <mc:Fallback xmlns="">
      <p:transition spd="slow">
        <p:cover/>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7F25AA82-E620-4378-96F4-3F7DD6E722E1}"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4056045167"/>
      </p:ext>
    </p:extLst>
  </p:cSld>
  <p:clrMapOvr>
    <a:masterClrMapping/>
  </p:clrMapOvr>
  <mc:AlternateContent xmlns:mc="http://schemas.openxmlformats.org/markup-compatibility/2006" xmlns:p14="http://schemas.microsoft.com/office/powerpoint/2010/main">
    <mc:Choice Requires="p14">
      <p:transition spd="slow" p14:dur="2250">
        <p:cover/>
      </p:transition>
    </mc:Choice>
    <mc:Fallback xmlns="">
      <p:transition spd="slow">
        <p:cover/>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83D2CEF7-B9A8-4A20-8010-827EC185744B}" type="slidenum">
              <a:rPr lang="it-IT">
                <a:solidFill>
                  <a:srgbClr val="000000"/>
                </a:solidFill>
              </a:rPr>
              <a:pPr/>
              <a:t>‹N›</a:t>
            </a:fld>
            <a:endParaRPr lang="it-IT">
              <a:solidFill>
                <a:srgbClr val="000000"/>
              </a:solidFill>
            </a:endParaRPr>
          </a:p>
        </p:txBody>
      </p:sp>
      <p:sp>
        <p:nvSpPr>
          <p:cNvPr id="7" name="Line 9"/>
          <p:cNvSpPr>
            <a:spLocks noChangeShapeType="1"/>
          </p:cNvSpPr>
          <p:nvPr userDrawn="1"/>
        </p:nvSpPr>
        <p:spPr bwMode="auto">
          <a:xfrm flipH="1" flipV="1">
            <a:off x="1059420" y="641734"/>
            <a:ext cx="7074953" cy="0"/>
          </a:xfrm>
          <a:prstGeom prst="line">
            <a:avLst/>
          </a:prstGeom>
          <a:noFill/>
          <a:ln w="88900">
            <a:solidFill>
              <a:srgbClr val="33CCFF"/>
            </a:solidFill>
            <a:round/>
            <a:headEnd/>
            <a:tailEnd/>
          </a:ln>
          <a:effectLst>
            <a:outerShdw blurRad="50800" dist="38100" dir="8100000" algn="tr" rotWithShape="0">
              <a:prstClr val="black">
                <a:alpha val="40000"/>
              </a:prstClr>
            </a:outerShdw>
          </a:effectLst>
        </p:spPr>
        <p:txBody>
          <a:bodyPr/>
          <a:lstStyle/>
          <a:p>
            <a:endParaRPr lang="it-IT">
              <a:solidFill>
                <a:srgbClr val="000000"/>
              </a:solidFill>
            </a:endParaRPr>
          </a:p>
        </p:txBody>
      </p:sp>
      <p:pic>
        <p:nvPicPr>
          <p:cNvPr id="8" name="Picture 10" descr="nuvo pcn"/>
          <p:cNvPicPr>
            <a:picLocks noChangeAspect="1" noChangeArrowheads="1"/>
          </p:cNvPicPr>
          <p:nvPr userDrawn="1"/>
        </p:nvPicPr>
        <p:blipFill>
          <a:blip r:embed="rId2" cstate="print"/>
          <a:srcRect l="8962" t="7108" r="10518" b="14700"/>
          <a:stretch>
            <a:fillRect/>
          </a:stretch>
        </p:blipFill>
        <p:spPr bwMode="auto">
          <a:xfrm>
            <a:off x="149706" y="6221571"/>
            <a:ext cx="317838" cy="387424"/>
          </a:xfrm>
          <a:prstGeom prst="rect">
            <a:avLst/>
          </a:prstGeom>
          <a:noFill/>
          <a:effectLst>
            <a:outerShdw blurRad="50800" dist="38100" dir="8100000" algn="tr" rotWithShape="0">
              <a:prstClr val="black">
                <a:alpha val="40000"/>
              </a:prstClr>
            </a:outerShdw>
          </a:effectLst>
        </p:spPr>
      </p:pic>
      <p:pic>
        <p:nvPicPr>
          <p:cNvPr id="9" name="Picture 2"/>
          <p:cNvPicPr>
            <a:picLocks noChangeAspect="1" noChangeArrowheads="1"/>
          </p:cNvPicPr>
          <p:nvPr userDrawn="1"/>
        </p:nvPicPr>
        <p:blipFill>
          <a:blip r:embed="rId3" cstate="print"/>
          <a:srcRect/>
          <a:stretch>
            <a:fillRect/>
          </a:stretch>
        </p:blipFill>
        <p:spPr bwMode="auto">
          <a:xfrm>
            <a:off x="8532705" y="6202091"/>
            <a:ext cx="478762" cy="422645"/>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10" name="CasellaDiTesto 9"/>
          <p:cNvSpPr txBox="1"/>
          <p:nvPr userDrawn="1"/>
        </p:nvSpPr>
        <p:spPr>
          <a:xfrm>
            <a:off x="971600" y="116632"/>
            <a:ext cx="7200799" cy="504056"/>
          </a:xfrm>
          <a:prstGeom prst="rect">
            <a:avLst/>
          </a:prstGeom>
          <a:noFill/>
          <a:effectLst>
            <a:outerShdw blurRad="50800" dist="38100" dir="8100000" algn="tr" rotWithShape="0">
              <a:prstClr val="black">
                <a:alpha val="40000"/>
              </a:prstClr>
            </a:outerShdw>
          </a:effectLst>
        </p:spPr>
        <p:txBody>
          <a:bodyPr wrap="square" rtlCol="0" anchor="ctr" anchorCtr="1">
            <a:normAutofit/>
          </a:bodyPr>
          <a:lstStyle/>
          <a:p>
            <a:endParaRPr lang="it-IT" sz="2400" b="1" dirty="0">
              <a:solidFill>
                <a:srgbClr val="00CCFF"/>
              </a:solidFill>
            </a:endParaRPr>
          </a:p>
        </p:txBody>
      </p:sp>
    </p:spTree>
    <p:extLst>
      <p:ext uri="{BB962C8B-B14F-4D97-AF65-F5344CB8AC3E}">
        <p14:creationId xmlns:p14="http://schemas.microsoft.com/office/powerpoint/2010/main" val="2156168907"/>
      </p:ext>
    </p:extLst>
  </p:cSld>
  <p:clrMapOvr>
    <a:masterClrMapping/>
  </p:clrMapOvr>
  <mc:AlternateContent xmlns:mc="http://schemas.openxmlformats.org/markup-compatibility/2006" xmlns:p14="http://schemas.microsoft.com/office/powerpoint/2010/main">
    <mc:Choice Requires="p14">
      <p:transition spd="slow" p14:dur="2250">
        <p:cover/>
      </p:transition>
    </mc:Choice>
    <mc:Fallback xmlns="">
      <p:transition spd="slow">
        <p:cover/>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2949889D-A0B8-47B1-967C-EF4577C70FFE}"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3733769994"/>
      </p:ext>
    </p:extLst>
  </p:cSld>
  <p:clrMapOvr>
    <a:masterClrMapping/>
  </p:clrMapOvr>
  <mc:AlternateContent xmlns:mc="http://schemas.openxmlformats.org/markup-compatibility/2006" xmlns:p14="http://schemas.microsoft.com/office/powerpoint/2010/main">
    <mc:Choice Requires="p14">
      <p:transition spd="slow" p14:dur="2250">
        <p:cover/>
      </p:transition>
    </mc:Choice>
    <mc:Fallback xmlns="">
      <p:transition spd="slow">
        <p:cover/>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a:defRPr/>
            </a:lvl1pPr>
          </a:lstStyle>
          <a:p>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ADF02B3A-CC13-49AE-B6B7-AB4FD5C3D617}"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988293293"/>
      </p:ext>
    </p:extLst>
  </p:cSld>
  <p:clrMapOvr>
    <a:masterClrMapping/>
  </p:clrMapOvr>
  <mc:AlternateContent xmlns:mc="http://schemas.openxmlformats.org/markup-compatibility/2006" xmlns:p14="http://schemas.microsoft.com/office/powerpoint/2010/main">
    <mc:Choice Requires="p14">
      <p:transition spd="slow" p14:dur="2250">
        <p:cover/>
      </p:transition>
    </mc:Choice>
    <mc:Fallback xmlns="">
      <p:transition spd="slow">
        <p:cover/>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a:defRPr/>
            </a:lvl1pPr>
          </a:lstStyle>
          <a:p>
            <a:endParaRPr lang="it-IT">
              <a:solidFill>
                <a:srgbClr val="000000"/>
              </a:solidFill>
            </a:endParaRPr>
          </a:p>
        </p:txBody>
      </p:sp>
      <p:sp>
        <p:nvSpPr>
          <p:cNvPr id="8" name="Segnaposto piè di pagina 7"/>
          <p:cNvSpPr>
            <a:spLocks noGrp="1"/>
          </p:cNvSpPr>
          <p:nvPr>
            <p:ph type="ftr" sz="quarter" idx="11"/>
          </p:nvPr>
        </p:nvSpPr>
        <p:spPr/>
        <p:txBody>
          <a:bodyPr/>
          <a:lstStyle>
            <a:lvl1pPr>
              <a:defRPr/>
            </a:lvl1pPr>
          </a:lstStyle>
          <a:p>
            <a:endParaRPr lang="it-IT">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fld id="{DF0652CE-4E9E-4909-8B81-2FFABAFF3025}"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3797109563"/>
      </p:ext>
    </p:extLst>
  </p:cSld>
  <p:clrMapOvr>
    <a:masterClrMapping/>
  </p:clrMapOvr>
  <mc:AlternateContent xmlns:mc="http://schemas.openxmlformats.org/markup-compatibility/2006" xmlns:p14="http://schemas.microsoft.com/office/powerpoint/2010/main">
    <mc:Choice Requires="p14">
      <p:transition spd="slow" p14:dur="2250">
        <p:cover/>
      </p:transition>
    </mc:Choice>
    <mc:Fallback xmlns="">
      <p:transition spd="slow">
        <p:cover/>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a:defRPr/>
            </a:lvl1pPr>
          </a:lstStyle>
          <a:p>
            <a:endParaRPr lang="it-IT">
              <a:solidFill>
                <a:srgbClr val="000000"/>
              </a:solidFill>
            </a:endParaRPr>
          </a:p>
        </p:txBody>
      </p:sp>
      <p:sp>
        <p:nvSpPr>
          <p:cNvPr id="4" name="Segnaposto piè di pagina 3"/>
          <p:cNvSpPr>
            <a:spLocks noGrp="1"/>
          </p:cNvSpPr>
          <p:nvPr>
            <p:ph type="ftr" sz="quarter" idx="11"/>
          </p:nvPr>
        </p:nvSpPr>
        <p:spPr/>
        <p:txBody>
          <a:bodyPr/>
          <a:lstStyle>
            <a:lvl1pPr>
              <a:defRPr/>
            </a:lvl1pPr>
          </a:lstStyle>
          <a:p>
            <a:endParaRPr lang="it-IT">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fld id="{5C538D30-CC5C-478B-AECB-FCCB4E9054EF}"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2800373595"/>
      </p:ext>
    </p:extLst>
  </p:cSld>
  <p:clrMapOvr>
    <a:masterClrMapping/>
  </p:clrMapOvr>
  <mc:AlternateContent xmlns:mc="http://schemas.openxmlformats.org/markup-compatibility/2006" xmlns:p14="http://schemas.microsoft.com/office/powerpoint/2010/main">
    <mc:Choice Requires="p14">
      <p:transition spd="slow" p14:dur="2250">
        <p:cover/>
      </p:transition>
    </mc:Choice>
    <mc:Fallback xmlns="">
      <p:transition spd="slow">
        <p:cov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7BC6780-812F-4EEA-9F97-858A955E2CD4}" type="datetimeFigureOut">
              <a:rPr lang="it-IT" smtClean="0">
                <a:solidFill>
                  <a:prstClr val="black">
                    <a:tint val="75000"/>
                  </a:prstClr>
                </a:solidFill>
              </a:rPr>
              <a:pPr/>
              <a:t>26/11/2021</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52A6446-07B9-439F-A716-58A8F102D5C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801265996"/>
      </p:ext>
    </p:extLst>
  </p:cSld>
  <p:clrMapOvr>
    <a:masterClrMapping/>
  </p:clrMapOvr>
  <mc:AlternateContent xmlns:mc="http://schemas.openxmlformats.org/markup-compatibility/2006" xmlns:p14="http://schemas.microsoft.com/office/powerpoint/2010/main">
    <mc:Choice Requires="p14">
      <p:transition spd="slow" p14:dur="2250">
        <p:cover/>
      </p:transition>
    </mc:Choice>
    <mc:Fallback xmlns="">
      <p:transition spd="slow">
        <p:cover/>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solidFill>
                <a:srgbClr val="000000"/>
              </a:solidFill>
            </a:endParaRPr>
          </a:p>
        </p:txBody>
      </p:sp>
      <p:sp>
        <p:nvSpPr>
          <p:cNvPr id="3" name="Segnaposto piè di pagina 2"/>
          <p:cNvSpPr>
            <a:spLocks noGrp="1"/>
          </p:cNvSpPr>
          <p:nvPr>
            <p:ph type="ftr" sz="quarter" idx="11"/>
          </p:nvPr>
        </p:nvSpPr>
        <p:spPr/>
        <p:txBody>
          <a:bodyPr/>
          <a:lstStyle>
            <a:lvl1pPr>
              <a:defRPr/>
            </a:lvl1pPr>
          </a:lstStyle>
          <a:p>
            <a:endParaRPr lang="it-IT">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fld id="{6D208BE1-F4DB-407E-B215-31AD18EDE84F}"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1374864839"/>
      </p:ext>
    </p:extLst>
  </p:cSld>
  <p:clrMapOvr>
    <a:masterClrMapping/>
  </p:clrMapOvr>
  <mc:AlternateContent xmlns:mc="http://schemas.openxmlformats.org/markup-compatibility/2006" xmlns:p14="http://schemas.microsoft.com/office/powerpoint/2010/main">
    <mc:Choice Requires="p14">
      <p:transition spd="slow" p14:dur="2250">
        <p:cover/>
      </p:transition>
    </mc:Choice>
    <mc:Fallback xmlns="">
      <p:transition spd="slow">
        <p:cover/>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DEAD5B11-BA60-4C52-BEB2-D590B2E472E7}"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4086287909"/>
      </p:ext>
    </p:extLst>
  </p:cSld>
  <p:clrMapOvr>
    <a:masterClrMapping/>
  </p:clrMapOvr>
  <mc:AlternateContent xmlns:mc="http://schemas.openxmlformats.org/markup-compatibility/2006" xmlns:p14="http://schemas.microsoft.com/office/powerpoint/2010/main">
    <mc:Choice Requires="p14">
      <p:transition spd="slow" p14:dur="2250">
        <p:cover/>
      </p:transition>
    </mc:Choice>
    <mc:Fallback xmlns="">
      <p:transition spd="slow">
        <p:cover/>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63A76C6F-8CEA-47A8-B30B-FB87B11B4C20}"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132248683"/>
      </p:ext>
    </p:extLst>
  </p:cSld>
  <p:clrMapOvr>
    <a:masterClrMapping/>
  </p:clrMapOvr>
  <mc:AlternateContent xmlns:mc="http://schemas.openxmlformats.org/markup-compatibility/2006" xmlns:p14="http://schemas.microsoft.com/office/powerpoint/2010/main">
    <mc:Choice Requires="p14">
      <p:transition spd="slow" p14:dur="2250">
        <p:cover/>
      </p:transition>
    </mc:Choice>
    <mc:Fallback xmlns="">
      <p:transition spd="slow">
        <p:cover/>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5E4B4719-5828-461F-BFBB-3A49B7EE4315}"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854171024"/>
      </p:ext>
    </p:extLst>
  </p:cSld>
  <p:clrMapOvr>
    <a:masterClrMapping/>
  </p:clrMapOvr>
  <mc:AlternateContent xmlns:mc="http://schemas.openxmlformats.org/markup-compatibility/2006" xmlns:p14="http://schemas.microsoft.com/office/powerpoint/2010/main">
    <mc:Choice Requires="p14">
      <p:transition spd="slow" p14:dur="2250">
        <p:cover/>
      </p:transition>
    </mc:Choice>
    <mc:Fallback xmlns="">
      <p:transition spd="slow">
        <p:cover/>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E8E772BF-6318-4837-9A5A-B8DD2B85C346}"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3874000658"/>
      </p:ext>
    </p:extLst>
  </p:cSld>
  <p:clrMapOvr>
    <a:masterClrMapping/>
  </p:clrMapOvr>
  <mc:AlternateContent xmlns:mc="http://schemas.openxmlformats.org/markup-compatibility/2006" xmlns:p14="http://schemas.microsoft.com/office/powerpoint/2010/main">
    <mc:Choice Requires="p14">
      <p:transition spd="slow" p14:dur="2250">
        <p:cover/>
      </p:transition>
    </mc:Choice>
    <mc:Fallback xmlns="">
      <p:transition spd="slow">
        <p:cov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C7BC6780-812F-4EEA-9F97-858A955E2CD4}" type="datetimeFigureOut">
              <a:rPr lang="it-IT" smtClean="0">
                <a:solidFill>
                  <a:prstClr val="black">
                    <a:tint val="75000"/>
                  </a:prstClr>
                </a:solidFill>
              </a:rPr>
              <a:pPr/>
              <a:t>26/11/2021</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52A6446-07B9-439F-A716-58A8F102D5C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910117158"/>
      </p:ext>
    </p:extLst>
  </p:cSld>
  <p:clrMapOvr>
    <a:masterClrMapping/>
  </p:clrMapOvr>
  <mc:AlternateContent xmlns:mc="http://schemas.openxmlformats.org/markup-compatibility/2006" xmlns:p14="http://schemas.microsoft.com/office/powerpoint/2010/main">
    <mc:Choice Requires="p14">
      <p:transition spd="slow" p14:dur="2250">
        <p:cover/>
      </p:transition>
    </mc:Choice>
    <mc:Fallback xmlns="">
      <p:transition spd="slow">
        <p:cov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C7BC6780-812F-4EEA-9F97-858A955E2CD4}" type="datetimeFigureOut">
              <a:rPr lang="it-IT" smtClean="0">
                <a:solidFill>
                  <a:prstClr val="black">
                    <a:tint val="75000"/>
                  </a:prstClr>
                </a:solidFill>
              </a:rPr>
              <a:pPr/>
              <a:t>26/11/2021</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52A6446-07B9-439F-A716-58A8F102D5C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903430696"/>
      </p:ext>
    </p:extLst>
  </p:cSld>
  <p:clrMapOvr>
    <a:masterClrMapping/>
  </p:clrMapOvr>
  <mc:AlternateContent xmlns:mc="http://schemas.openxmlformats.org/markup-compatibility/2006" xmlns:p14="http://schemas.microsoft.com/office/powerpoint/2010/main">
    <mc:Choice Requires="p14">
      <p:transition spd="slow" p14:dur="2250">
        <p:cover/>
      </p:transition>
    </mc:Choice>
    <mc:Fallback xmlns="">
      <p:transition spd="slow">
        <p:cov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C7BC6780-812F-4EEA-9F97-858A955E2CD4}" type="datetimeFigureOut">
              <a:rPr lang="it-IT" smtClean="0">
                <a:solidFill>
                  <a:prstClr val="black">
                    <a:tint val="75000"/>
                  </a:prstClr>
                </a:solidFill>
              </a:rPr>
              <a:pPr/>
              <a:t>26/11/2021</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652A6446-07B9-439F-A716-58A8F102D5C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534102303"/>
      </p:ext>
    </p:extLst>
  </p:cSld>
  <p:clrMapOvr>
    <a:masterClrMapping/>
  </p:clrMapOvr>
  <mc:AlternateContent xmlns:mc="http://schemas.openxmlformats.org/markup-compatibility/2006" xmlns:p14="http://schemas.microsoft.com/office/powerpoint/2010/main">
    <mc:Choice Requires="p14">
      <p:transition spd="slow" p14:dur="2250">
        <p:cover/>
      </p:transition>
    </mc:Choice>
    <mc:Fallback xmlns="">
      <p:transition spd="slow">
        <p:cov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C7BC6780-812F-4EEA-9F97-858A955E2CD4}" type="datetimeFigureOut">
              <a:rPr lang="it-IT" smtClean="0">
                <a:solidFill>
                  <a:prstClr val="black">
                    <a:tint val="75000"/>
                  </a:prstClr>
                </a:solidFill>
              </a:rPr>
              <a:pPr/>
              <a:t>26/11/2021</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652A6446-07B9-439F-A716-58A8F102D5C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779981629"/>
      </p:ext>
    </p:extLst>
  </p:cSld>
  <p:clrMapOvr>
    <a:masterClrMapping/>
  </p:clrMapOvr>
  <mc:AlternateContent xmlns:mc="http://schemas.openxmlformats.org/markup-compatibility/2006" xmlns:p14="http://schemas.microsoft.com/office/powerpoint/2010/main">
    <mc:Choice Requires="p14">
      <p:transition spd="slow" p14:dur="2250">
        <p:cover/>
      </p:transition>
    </mc:Choice>
    <mc:Fallback xmlns="">
      <p:transition spd="slow">
        <p:cov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7BC6780-812F-4EEA-9F97-858A955E2CD4}" type="datetimeFigureOut">
              <a:rPr lang="it-IT" smtClean="0">
                <a:solidFill>
                  <a:prstClr val="black">
                    <a:tint val="75000"/>
                  </a:prstClr>
                </a:solidFill>
              </a:rPr>
              <a:pPr/>
              <a:t>26/11/2021</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652A6446-07B9-439F-A716-58A8F102D5C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104053006"/>
      </p:ext>
    </p:extLst>
  </p:cSld>
  <p:clrMapOvr>
    <a:masterClrMapping/>
  </p:clrMapOvr>
  <mc:AlternateContent xmlns:mc="http://schemas.openxmlformats.org/markup-compatibility/2006" xmlns:p14="http://schemas.microsoft.com/office/powerpoint/2010/main">
    <mc:Choice Requires="p14">
      <p:transition spd="slow" p14:dur="2250">
        <p:cover/>
      </p:transition>
    </mc:Choice>
    <mc:Fallback xmlns="">
      <p:transition spd="slow">
        <p:cov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C7BC6780-812F-4EEA-9F97-858A955E2CD4}" type="datetimeFigureOut">
              <a:rPr lang="it-IT" smtClean="0">
                <a:solidFill>
                  <a:prstClr val="black">
                    <a:tint val="75000"/>
                  </a:prstClr>
                </a:solidFill>
              </a:rPr>
              <a:pPr/>
              <a:t>26/11/2021</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52A6446-07B9-439F-A716-58A8F102D5C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232286859"/>
      </p:ext>
    </p:extLst>
  </p:cSld>
  <p:clrMapOvr>
    <a:masterClrMapping/>
  </p:clrMapOvr>
  <mc:AlternateContent xmlns:mc="http://schemas.openxmlformats.org/markup-compatibility/2006" xmlns:p14="http://schemas.microsoft.com/office/powerpoint/2010/main">
    <mc:Choice Requires="p14">
      <p:transition spd="slow" p14:dur="2250">
        <p:cover/>
      </p:transition>
    </mc:Choice>
    <mc:Fallback xmlns="">
      <p:transition spd="slow">
        <p:cov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C7BC6780-812F-4EEA-9F97-858A955E2CD4}" type="datetimeFigureOut">
              <a:rPr lang="it-IT" smtClean="0">
                <a:solidFill>
                  <a:prstClr val="black">
                    <a:tint val="75000"/>
                  </a:prstClr>
                </a:solidFill>
              </a:rPr>
              <a:pPr/>
              <a:t>26/11/2021</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52A6446-07B9-439F-A716-58A8F102D5C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063573618"/>
      </p:ext>
    </p:extLst>
  </p:cSld>
  <p:clrMapOvr>
    <a:masterClrMapping/>
  </p:clrMapOvr>
  <mc:AlternateContent xmlns:mc="http://schemas.openxmlformats.org/markup-compatibility/2006" xmlns:p14="http://schemas.microsoft.com/office/powerpoint/2010/main">
    <mc:Choice Requires="p14">
      <p:transition spd="slow" p14:dur="2250">
        <p:cover/>
      </p:transition>
    </mc:Choice>
    <mc:Fallback xmlns="">
      <p:transition spd="slow">
        <p:cov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4.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16000"/>
            <a:lum/>
          </a:blip>
          <a:srcRect/>
          <a:stretch>
            <a:fillRect l="-43000" t="41000" r="-46000" b="-62000"/>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7BC6780-812F-4EEA-9F97-858A955E2CD4}" type="datetimeFigureOut">
              <a:rPr lang="it-IT" smtClean="0">
                <a:solidFill>
                  <a:prstClr val="black">
                    <a:tint val="75000"/>
                  </a:prstClr>
                </a:solidFill>
                <a:latin typeface="Calibri"/>
              </a:rPr>
              <a:pPr fontAlgn="auto">
                <a:spcBef>
                  <a:spcPts val="0"/>
                </a:spcBef>
                <a:spcAft>
                  <a:spcPts val="0"/>
                </a:spcAft>
              </a:pPr>
              <a:t>26/11/2021</a:t>
            </a:fld>
            <a:endParaRPr lang="it-IT">
              <a:solidFill>
                <a:prstClr val="black">
                  <a:tint val="75000"/>
                </a:prstClr>
              </a:solidFill>
              <a:latin typeface="Calibri"/>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it-IT">
              <a:solidFill>
                <a:prstClr val="black">
                  <a:tint val="75000"/>
                </a:prstClr>
              </a:solidFill>
              <a:latin typeface="Calibri"/>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52A6446-07B9-439F-A716-58A8F102D5C9}" type="slidenum">
              <a:rPr lang="it-IT" smtClean="0">
                <a:solidFill>
                  <a:prstClr val="black">
                    <a:tint val="75000"/>
                  </a:prstClr>
                </a:solidFill>
                <a:latin typeface="Calibri"/>
              </a:rPr>
              <a:pPr fontAlgn="auto">
                <a:spcBef>
                  <a:spcPts val="0"/>
                </a:spcBef>
                <a:spcAft>
                  <a:spcPts val="0"/>
                </a:spcAft>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238404775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818" r:id="rId12"/>
    <p:sldLayoutId id="2147483789" r:id="rId13"/>
  </p:sldLayoutIdLst>
  <mc:AlternateContent xmlns:mc="http://schemas.openxmlformats.org/markup-compatibility/2006" xmlns:p14="http://schemas.microsoft.com/office/powerpoint/2010/main">
    <mc:Choice Requires="p14">
      <p:transition spd="slow" p14:dur="2250">
        <p:cover/>
      </p:transition>
    </mc:Choice>
    <mc:Fallback xmlns="">
      <p:transition spd="slow">
        <p:cover/>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5000"/>
            <a:lum/>
            <a:extLst>
              <a:ext uri="{BEBA8EAE-BF5A-486C-A8C5-ECC9F3942E4B}">
                <a14:imgProps xmlns:a14="http://schemas.microsoft.com/office/drawing/2010/main">
                  <a14:imgLayer r:embed="rId14">
                    <a14:imgEffect>
                      <a14:colorTemperature colorTemp="7750"/>
                    </a14:imgEffect>
                    <a14:imgEffect>
                      <a14:saturation sat="335000"/>
                    </a14:imgEffect>
                  </a14:imgLayer>
                </a14:imgProps>
              </a:ext>
            </a:extLst>
          </a:blip>
          <a:srcRect/>
          <a:stretch>
            <a:fillRect l="-30000" r="-30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2A463D2-9E1D-4FA6-BC97-27ABF9857F51}"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58105021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mc:AlternateContent xmlns:mc="http://schemas.openxmlformats.org/markup-compatibility/2006" xmlns:p14="http://schemas.microsoft.com/office/powerpoint/2010/main">
    <mc:Choice Requires="p14">
      <p:transition spd="slow" p14:dur="2250">
        <p:cover/>
      </p:transition>
    </mc:Choice>
    <mc:Fallback xmlns="">
      <p:transition spd="slow">
        <p:cover/>
      </p:transition>
    </mc:Fallback>
  </mc:AlternateConten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mneguidelines.oecd.org/databas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0" name="Line 5"/>
          <p:cNvSpPr>
            <a:spLocks noChangeShapeType="1"/>
          </p:cNvSpPr>
          <p:nvPr/>
        </p:nvSpPr>
        <p:spPr bwMode="auto">
          <a:xfrm>
            <a:off x="0" y="4336033"/>
            <a:ext cx="9144000" cy="0"/>
          </a:xfrm>
          <a:prstGeom prst="line">
            <a:avLst/>
          </a:prstGeom>
          <a:noFill/>
          <a:ln w="57150">
            <a:solidFill>
              <a:srgbClr val="008000"/>
            </a:solidFill>
            <a:round/>
            <a:headEnd/>
            <a:tailEnd/>
          </a:ln>
        </p:spPr>
        <p:txBody>
          <a:bodyPr lIns="91400" tIns="45700" rIns="91400" bIns="45700"/>
          <a:lstStyle/>
          <a:p>
            <a:endParaRPr lang="it-IT" dirty="0">
              <a:solidFill>
                <a:srgbClr val="000000"/>
              </a:solidFill>
            </a:endParaRPr>
          </a:p>
        </p:txBody>
      </p:sp>
      <p:sp>
        <p:nvSpPr>
          <p:cNvPr id="4101" name="Line 6"/>
          <p:cNvSpPr>
            <a:spLocks noChangeShapeType="1"/>
          </p:cNvSpPr>
          <p:nvPr/>
        </p:nvSpPr>
        <p:spPr bwMode="auto">
          <a:xfrm>
            <a:off x="36512" y="5157192"/>
            <a:ext cx="9144000" cy="0"/>
          </a:xfrm>
          <a:prstGeom prst="line">
            <a:avLst/>
          </a:prstGeom>
          <a:noFill/>
          <a:ln w="57150">
            <a:solidFill>
              <a:srgbClr val="008000"/>
            </a:solidFill>
            <a:round/>
            <a:headEnd/>
            <a:tailEnd/>
          </a:ln>
        </p:spPr>
        <p:txBody>
          <a:bodyPr lIns="91400" tIns="45700" rIns="91400" bIns="45700"/>
          <a:lstStyle/>
          <a:p>
            <a:endParaRPr lang="it-IT" dirty="0">
              <a:solidFill>
                <a:srgbClr val="000000"/>
              </a:solidFill>
            </a:endParaRPr>
          </a:p>
        </p:txBody>
      </p:sp>
      <p:pic>
        <p:nvPicPr>
          <p:cNvPr id="4102" name="Immagine 8" descr="1356390_windmills.jpg"/>
          <p:cNvPicPr>
            <a:picLocks noChangeAspect="1"/>
          </p:cNvPicPr>
          <p:nvPr/>
        </p:nvPicPr>
        <p:blipFill>
          <a:blip r:embed="rId3" cstate="print"/>
          <a:srcRect/>
          <a:stretch>
            <a:fillRect/>
          </a:stretch>
        </p:blipFill>
        <p:spPr bwMode="auto">
          <a:xfrm>
            <a:off x="428630" y="3866032"/>
            <a:ext cx="1368425" cy="1073224"/>
          </a:xfrm>
          <a:prstGeom prst="rect">
            <a:avLst/>
          </a:prstGeom>
          <a:ln>
            <a:noFill/>
          </a:ln>
          <a:effectLst>
            <a:outerShdw blurRad="292100" dist="139700" dir="2700000" algn="tl" rotWithShape="0">
              <a:srgbClr val="333333">
                <a:alpha val="65000"/>
              </a:srgbClr>
            </a:outerShdw>
          </a:effectLst>
        </p:spPr>
      </p:pic>
      <p:pic>
        <p:nvPicPr>
          <p:cNvPr id="4103" name="Picture 29" descr="1102237_50511783"/>
          <p:cNvPicPr>
            <a:picLocks noChangeAspect="1" noChangeArrowheads="1"/>
          </p:cNvPicPr>
          <p:nvPr/>
        </p:nvPicPr>
        <p:blipFill>
          <a:blip r:embed="rId4" cstate="print"/>
          <a:srcRect/>
          <a:stretch>
            <a:fillRect/>
          </a:stretch>
        </p:blipFill>
        <p:spPr bwMode="auto">
          <a:xfrm>
            <a:off x="2635255" y="3861048"/>
            <a:ext cx="1465263" cy="1066578"/>
          </a:xfrm>
          <a:prstGeom prst="rect">
            <a:avLst/>
          </a:prstGeom>
          <a:ln>
            <a:noFill/>
          </a:ln>
          <a:effectLst>
            <a:outerShdw blurRad="292100" dist="139700" dir="2700000" algn="tl" rotWithShape="0">
              <a:srgbClr val="333333">
                <a:alpha val="65000"/>
              </a:srgbClr>
            </a:outerShdw>
          </a:effectLst>
        </p:spPr>
      </p:pic>
      <p:pic>
        <p:nvPicPr>
          <p:cNvPr id="4104" name="Immagine 10" descr="1357105_summer_butterfly_1.jpg"/>
          <p:cNvPicPr>
            <a:picLocks noChangeAspect="1"/>
          </p:cNvPicPr>
          <p:nvPr/>
        </p:nvPicPr>
        <p:blipFill>
          <a:blip r:embed="rId5" cstate="print"/>
          <a:srcRect/>
          <a:stretch>
            <a:fillRect/>
          </a:stretch>
        </p:blipFill>
        <p:spPr bwMode="auto">
          <a:xfrm>
            <a:off x="7340601" y="3866032"/>
            <a:ext cx="1368425" cy="1073224"/>
          </a:xfrm>
          <a:prstGeom prst="rect">
            <a:avLst/>
          </a:prstGeom>
          <a:ln>
            <a:noFill/>
          </a:ln>
          <a:effectLst>
            <a:outerShdw blurRad="292100" dist="139700" dir="2700000" algn="tl" rotWithShape="0">
              <a:srgbClr val="333333">
                <a:alpha val="65000"/>
              </a:srgbClr>
            </a:outerShdw>
          </a:effectLst>
        </p:spPr>
      </p:pic>
      <p:pic>
        <p:nvPicPr>
          <p:cNvPr id="4105" name="Immagine 11" descr="1330423_childrens_hands_1.jpg"/>
          <p:cNvPicPr>
            <a:picLocks noChangeAspect="1"/>
          </p:cNvPicPr>
          <p:nvPr/>
        </p:nvPicPr>
        <p:blipFill>
          <a:blip r:embed="rId6" cstate="print"/>
          <a:srcRect/>
          <a:stretch>
            <a:fillRect/>
          </a:stretch>
        </p:blipFill>
        <p:spPr bwMode="auto">
          <a:xfrm>
            <a:off x="4973643" y="3866032"/>
            <a:ext cx="1539875" cy="1073224"/>
          </a:xfrm>
          <a:prstGeom prst="rect">
            <a:avLst/>
          </a:prstGeom>
          <a:ln>
            <a:noFill/>
          </a:ln>
          <a:effectLst>
            <a:outerShdw blurRad="292100" dist="139700" dir="2700000" algn="tl" rotWithShape="0">
              <a:srgbClr val="333333">
                <a:alpha val="65000"/>
              </a:srgbClr>
            </a:outerShdw>
          </a:effectLst>
        </p:spPr>
      </p:pic>
      <p:sp>
        <p:nvSpPr>
          <p:cNvPr id="4108" name="Rettangolo 16"/>
          <p:cNvSpPr>
            <a:spLocks noChangeArrowheads="1"/>
          </p:cNvSpPr>
          <p:nvPr/>
        </p:nvSpPr>
        <p:spPr bwMode="auto">
          <a:xfrm>
            <a:off x="418963" y="210067"/>
            <a:ext cx="8199437" cy="7325042"/>
          </a:xfrm>
          <a:prstGeom prst="rect">
            <a:avLst/>
          </a:prstGeom>
          <a:noFill/>
          <a:ln w="9525">
            <a:noFill/>
            <a:miter lim="800000"/>
            <a:headEnd/>
            <a:tailEnd/>
          </a:ln>
        </p:spPr>
        <p:txBody>
          <a:bodyPr wrap="square" lIns="91400" tIns="45700" rIns="91400" bIns="45700">
            <a:spAutoFit/>
          </a:bodyPr>
          <a:lstStyle/>
          <a:p>
            <a:pPr algn="r"/>
            <a:endParaRPr lang="en-US" sz="2600" b="1" cap="all" dirty="0">
              <a:solidFill>
                <a:srgbClr val="00B0F0"/>
              </a:solidFill>
              <a:latin typeface="Optima" pitchFamily="34" charset="0"/>
              <a:cs typeface="Aharoni" pitchFamily="2" charset="-79"/>
            </a:endParaRPr>
          </a:p>
          <a:p>
            <a:pPr algn="ctr"/>
            <a:endParaRPr lang="it-IT" sz="3600" b="1" dirty="0">
              <a:solidFill>
                <a:srgbClr val="0070C0"/>
              </a:solidFill>
              <a:latin typeface="Calibri" panose="020F0502020204030204" pitchFamily="34" charset="0"/>
              <a:ea typeface="Verdana" panose="020B0604030504040204" pitchFamily="34" charset="0"/>
              <a:cs typeface="Verdana" panose="020B0604030504040204" pitchFamily="34" charset="0"/>
            </a:endParaRPr>
          </a:p>
          <a:p>
            <a:pPr algn="r"/>
            <a:endParaRPr lang="it-IT" sz="3200" b="1" dirty="0">
              <a:solidFill>
                <a:srgbClr val="0070C0"/>
              </a:solidFill>
              <a:latin typeface="Calibri" panose="020F0502020204030204" pitchFamily="34" charset="0"/>
              <a:ea typeface="Verdana" panose="020B0604030504040204" pitchFamily="34" charset="0"/>
              <a:cs typeface="Verdana" panose="020B0604030504040204" pitchFamily="34" charset="0"/>
            </a:endParaRPr>
          </a:p>
          <a:p>
            <a:pPr algn="r"/>
            <a:endParaRPr lang="it-IT" sz="3600" b="1" dirty="0">
              <a:solidFill>
                <a:srgbClr val="0070C0"/>
              </a:solidFill>
              <a:latin typeface="Calibri" panose="020F0502020204030204" pitchFamily="34" charset="0"/>
              <a:ea typeface="Verdana" panose="020B0604030504040204" pitchFamily="34" charset="0"/>
              <a:cs typeface="Verdana" panose="020B0604030504040204" pitchFamily="34" charset="0"/>
            </a:endParaRPr>
          </a:p>
          <a:p>
            <a:pPr algn="r"/>
            <a:r>
              <a:rPr lang="it-IT" sz="4400" b="1" dirty="0">
                <a:solidFill>
                  <a:srgbClr val="0070C0"/>
                </a:solidFill>
                <a:latin typeface="Calibri" panose="020F0502020204030204" pitchFamily="34" charset="0"/>
                <a:ea typeface="Verdana" panose="020B0604030504040204" pitchFamily="34" charset="0"/>
                <a:cs typeface="Verdana" panose="020B0604030504040204" pitchFamily="34" charset="0"/>
              </a:rPr>
              <a:t>Il Punto di Contatto Nazionale e le istanze specifiche</a:t>
            </a:r>
          </a:p>
          <a:p>
            <a:pPr algn="r"/>
            <a:endParaRPr lang="en-US" sz="1400" b="1" cap="all" dirty="0">
              <a:solidFill>
                <a:srgbClr val="0F5CB1"/>
              </a:solidFill>
              <a:latin typeface="Optima" pitchFamily="34" charset="0"/>
              <a:cs typeface="Aharoni" pitchFamily="2" charset="-79"/>
            </a:endParaRPr>
          </a:p>
          <a:p>
            <a:pPr algn="r"/>
            <a:endParaRPr lang="en-US" sz="1400" b="1" cap="all" dirty="0">
              <a:solidFill>
                <a:srgbClr val="0F5CB1"/>
              </a:solidFill>
              <a:latin typeface="Optima" pitchFamily="34" charset="0"/>
              <a:cs typeface="Aharoni" pitchFamily="2" charset="-79"/>
            </a:endParaRPr>
          </a:p>
          <a:p>
            <a:pPr algn="r"/>
            <a:endParaRPr lang="en-US" sz="1400" b="1" cap="all" dirty="0">
              <a:solidFill>
                <a:srgbClr val="0F5CB1"/>
              </a:solidFill>
              <a:latin typeface="Optima" pitchFamily="34" charset="0"/>
              <a:cs typeface="Aharoni" pitchFamily="2" charset="-79"/>
            </a:endParaRPr>
          </a:p>
          <a:p>
            <a:pPr algn="r"/>
            <a:endParaRPr lang="it-IT" sz="2800" b="1" dirty="0">
              <a:solidFill>
                <a:srgbClr val="00CCFF"/>
              </a:solidFill>
              <a:latin typeface="Verdana" panose="020B0604030504040204" pitchFamily="34" charset="0"/>
              <a:ea typeface="Verdana" panose="020B0604030504040204" pitchFamily="34" charset="0"/>
              <a:cs typeface="Verdana" panose="020B0604030504040204" pitchFamily="34" charset="0"/>
            </a:endParaRPr>
          </a:p>
          <a:p>
            <a:pPr algn="r"/>
            <a:endParaRPr lang="it-IT" sz="2800" b="1" dirty="0">
              <a:solidFill>
                <a:srgbClr val="0070C0"/>
              </a:solidFill>
              <a:latin typeface="Optima" pitchFamily="34" charset="0"/>
              <a:cs typeface="Aharoni" pitchFamily="2" charset="-79"/>
            </a:endParaRPr>
          </a:p>
          <a:p>
            <a:pPr algn="r"/>
            <a:endParaRPr lang="it-IT" sz="2800" b="1" dirty="0">
              <a:solidFill>
                <a:srgbClr val="0070C0"/>
              </a:solidFill>
              <a:latin typeface="Optima" pitchFamily="34" charset="0"/>
              <a:cs typeface="Aharoni" pitchFamily="2" charset="-79"/>
            </a:endParaRPr>
          </a:p>
          <a:p>
            <a:pPr algn="r"/>
            <a:endParaRPr lang="it-IT" sz="2800" b="1" dirty="0">
              <a:solidFill>
                <a:srgbClr val="0070C0"/>
              </a:solidFill>
              <a:latin typeface="Optima" pitchFamily="34" charset="0"/>
              <a:cs typeface="Aharoni" pitchFamily="2" charset="-79"/>
            </a:endParaRPr>
          </a:p>
          <a:p>
            <a:pPr algn="r">
              <a:spcAft>
                <a:spcPts val="600"/>
              </a:spcAft>
            </a:pPr>
            <a:endParaRPr lang="it-IT" sz="1500" b="1" dirty="0">
              <a:solidFill>
                <a:schemeClr val="tx1">
                  <a:lumMod val="75000"/>
                  <a:lumOff val="25000"/>
                </a:schemeClr>
              </a:solidFill>
              <a:latin typeface="+mj-lt"/>
              <a:cs typeface="Aharoni" pitchFamily="2" charset="-79"/>
            </a:endParaRPr>
          </a:p>
          <a:p>
            <a:pPr algn="r"/>
            <a:endParaRPr lang="it-IT" sz="2800" b="1" dirty="0">
              <a:solidFill>
                <a:srgbClr val="00CCFF"/>
              </a:solidFill>
              <a:latin typeface="Aharoni" pitchFamily="2" charset="-79"/>
              <a:cs typeface="Aharoni" pitchFamily="2" charset="-79"/>
            </a:endParaRPr>
          </a:p>
          <a:p>
            <a:pPr algn="r"/>
            <a:endParaRPr lang="it-IT" sz="1000" b="1" dirty="0">
              <a:solidFill>
                <a:srgbClr val="00CCFF"/>
              </a:solidFill>
              <a:latin typeface="Aharoni" pitchFamily="2" charset="-79"/>
              <a:cs typeface="Aharoni" pitchFamily="2" charset="-79"/>
            </a:endParaRPr>
          </a:p>
          <a:p>
            <a:pPr algn="r"/>
            <a:endParaRPr lang="it-IT" sz="1000" b="1" dirty="0">
              <a:solidFill>
                <a:srgbClr val="00CCFF"/>
              </a:solidFill>
              <a:latin typeface="Aharoni" pitchFamily="2" charset="-79"/>
              <a:cs typeface="Aharoni" pitchFamily="2" charset="-79"/>
            </a:endParaRPr>
          </a:p>
          <a:p>
            <a:pPr algn="r"/>
            <a:endParaRPr lang="it-IT" sz="1500" b="1" dirty="0">
              <a:solidFill>
                <a:srgbClr val="0070C0"/>
              </a:solidFill>
              <a:latin typeface="Optima" pitchFamily="34" charset="0"/>
              <a:cs typeface="Aharoni" pitchFamily="2" charset="-79"/>
            </a:endParaRPr>
          </a:p>
          <a:p>
            <a:pPr algn="r">
              <a:spcAft>
                <a:spcPts val="600"/>
              </a:spcAft>
            </a:pPr>
            <a:endParaRPr lang="it-IT" sz="1500" b="1" dirty="0">
              <a:solidFill>
                <a:srgbClr val="0070C0"/>
              </a:solidFill>
              <a:latin typeface="Optima" pitchFamily="34" charset="0"/>
              <a:cs typeface="Aharoni" pitchFamily="2" charset="-79"/>
            </a:endParaRPr>
          </a:p>
        </p:txBody>
      </p:sp>
      <p:graphicFrame>
        <p:nvGraphicFramePr>
          <p:cNvPr id="11" name="Tabella 10"/>
          <p:cNvGraphicFramePr>
            <a:graphicFrameLocks noGrp="1"/>
          </p:cNvGraphicFramePr>
          <p:nvPr>
            <p:extLst>
              <p:ext uri="{D42A27DB-BD31-4B8C-83A1-F6EECF244321}">
                <p14:modId xmlns:p14="http://schemas.microsoft.com/office/powerpoint/2010/main" val="2028553307"/>
              </p:ext>
            </p:extLst>
          </p:nvPr>
        </p:nvGraphicFramePr>
        <p:xfrm>
          <a:off x="1524000" y="4054919"/>
          <a:ext cx="6096002" cy="331498"/>
        </p:xfrm>
        <a:graphic>
          <a:graphicData uri="http://schemas.openxmlformats.org/drawingml/2006/table">
            <a:tbl>
              <a:tblPr/>
              <a:tblGrid>
                <a:gridCol w="2031793">
                  <a:extLst>
                    <a:ext uri="{9D8B030D-6E8A-4147-A177-3AD203B41FA5}">
                      <a16:colId xmlns:a16="http://schemas.microsoft.com/office/drawing/2014/main" val="20000"/>
                    </a:ext>
                  </a:extLst>
                </a:gridCol>
                <a:gridCol w="2031793">
                  <a:extLst>
                    <a:ext uri="{9D8B030D-6E8A-4147-A177-3AD203B41FA5}">
                      <a16:colId xmlns:a16="http://schemas.microsoft.com/office/drawing/2014/main" val="20001"/>
                    </a:ext>
                  </a:extLst>
                </a:gridCol>
                <a:gridCol w="2032416">
                  <a:extLst>
                    <a:ext uri="{9D8B030D-6E8A-4147-A177-3AD203B41FA5}">
                      <a16:colId xmlns:a16="http://schemas.microsoft.com/office/drawing/2014/main" val="20002"/>
                    </a:ext>
                  </a:extLst>
                </a:gridCol>
              </a:tblGrid>
              <a:tr h="331498">
                <a:tc>
                  <a:txBody>
                    <a:bodyPr/>
                    <a:lstStyle/>
                    <a:p>
                      <a:pPr>
                        <a:lnSpc>
                          <a:spcPct val="115000"/>
                        </a:lnSpc>
                        <a:spcAft>
                          <a:spcPts val="0"/>
                        </a:spcAft>
                      </a:pPr>
                      <a:endParaRPr lang="en-GB" sz="900" dirty="0">
                        <a:latin typeface="Calibri"/>
                        <a:ea typeface="Times New Roman"/>
                        <a:cs typeface="Times New Roman"/>
                      </a:endParaRPr>
                    </a:p>
                  </a:txBody>
                  <a:tcPr marL="67332" marR="67332" marT="0" marB="0">
                    <a:lnL>
                      <a:noFill/>
                    </a:lnL>
                    <a:lnR>
                      <a:noFill/>
                    </a:lnR>
                    <a:lnT>
                      <a:noFill/>
                    </a:lnT>
                    <a:lnB>
                      <a:noFill/>
                    </a:lnB>
                  </a:tcPr>
                </a:tc>
                <a:tc>
                  <a:txBody>
                    <a:bodyPr/>
                    <a:lstStyle/>
                    <a:p>
                      <a:pPr>
                        <a:lnSpc>
                          <a:spcPct val="115000"/>
                        </a:lnSpc>
                        <a:spcAft>
                          <a:spcPts val="0"/>
                        </a:spcAft>
                      </a:pPr>
                      <a:endParaRPr lang="en-GB" sz="900" dirty="0">
                        <a:latin typeface="Calibri"/>
                        <a:ea typeface="Times New Roman"/>
                        <a:cs typeface="Times New Roman"/>
                      </a:endParaRPr>
                    </a:p>
                    <a:p>
                      <a:pPr>
                        <a:lnSpc>
                          <a:spcPct val="115000"/>
                        </a:lnSpc>
                        <a:spcAft>
                          <a:spcPts val="0"/>
                        </a:spcAft>
                      </a:pPr>
                      <a:r>
                        <a:rPr lang="en-GB" sz="900" dirty="0">
                          <a:latin typeface="Calibri"/>
                          <a:ea typeface="Times New Roman"/>
                          <a:cs typeface="Times New Roman"/>
                        </a:rPr>
                        <a:t>  </a:t>
                      </a:r>
                      <a:endParaRPr lang="it-IT" sz="900" dirty="0">
                        <a:latin typeface="Calibri"/>
                        <a:ea typeface="Times New Roman"/>
                        <a:cs typeface="Times New Roman"/>
                      </a:endParaRPr>
                    </a:p>
                  </a:txBody>
                  <a:tcPr marL="67332" marR="67332" marT="0" marB="0">
                    <a:lnL>
                      <a:noFill/>
                    </a:lnL>
                    <a:lnR>
                      <a:noFill/>
                    </a:lnR>
                    <a:lnT>
                      <a:noFill/>
                    </a:lnT>
                    <a:lnB>
                      <a:noFill/>
                    </a:lnB>
                  </a:tcPr>
                </a:tc>
                <a:tc>
                  <a:txBody>
                    <a:bodyPr/>
                    <a:lstStyle/>
                    <a:p>
                      <a:pPr algn="r">
                        <a:lnSpc>
                          <a:spcPct val="115000"/>
                        </a:lnSpc>
                        <a:spcAft>
                          <a:spcPts val="0"/>
                        </a:spcAft>
                      </a:pPr>
                      <a:endParaRPr lang="en-GB" sz="900" dirty="0">
                        <a:latin typeface="Calibri"/>
                        <a:ea typeface="Times New Roman"/>
                        <a:cs typeface="Times New Roman"/>
                      </a:endParaRPr>
                    </a:p>
                  </a:txBody>
                  <a:tcPr marL="67332" marR="67332"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2" name="Rettangolo 1"/>
          <p:cNvSpPr/>
          <p:nvPr/>
        </p:nvSpPr>
        <p:spPr bwMode="auto">
          <a:xfrm>
            <a:off x="72877" y="144016"/>
            <a:ext cx="8891611" cy="980728"/>
          </a:xfrm>
          <a:prstGeom prst="rect">
            <a:avLst/>
          </a:prstGeom>
          <a:solidFill>
            <a:schemeClr val="bg1"/>
          </a:solidFill>
          <a:ln w="127000">
            <a:solidFill>
              <a:schemeClr val="bg1"/>
            </a:solidFill>
            <a:round/>
            <a:headEnd/>
            <a:tailEnd/>
          </a:ln>
          <a:effectLst/>
        </p:spPr>
        <p:txBody>
          <a:bodyPr rtlCol="0" anchor="ctr"/>
          <a:lstStyle/>
          <a:p>
            <a:pPr algn="ctr"/>
            <a:endParaRPr lang="it-IT">
              <a:solidFill>
                <a:srgbClr val="000000"/>
              </a:solidFill>
            </a:endParaRPr>
          </a:p>
        </p:txBody>
      </p:sp>
      <p:pic>
        <p:nvPicPr>
          <p:cNvPr id="6145" name="Immagine 8" descr="nuvo pcn"/>
          <p:cNvPicPr>
            <a:picLocks noChangeAspect="1" noChangeArrowheads="1"/>
          </p:cNvPicPr>
          <p:nvPr/>
        </p:nvPicPr>
        <p:blipFill>
          <a:blip r:embed="rId7" cstate="print"/>
          <a:srcRect/>
          <a:stretch>
            <a:fillRect/>
          </a:stretch>
        </p:blipFill>
        <p:spPr bwMode="auto">
          <a:xfrm>
            <a:off x="7963461" y="160424"/>
            <a:ext cx="928150" cy="1108336"/>
          </a:xfrm>
          <a:prstGeom prst="rect">
            <a:avLst/>
          </a:prstGeom>
          <a:noFill/>
        </p:spPr>
      </p:pic>
      <p:sp>
        <p:nvSpPr>
          <p:cNvPr id="3" name="Segnaposto numero diapositiva 2"/>
          <p:cNvSpPr>
            <a:spLocks noGrp="1"/>
          </p:cNvSpPr>
          <p:nvPr>
            <p:ph type="sldNum" sz="quarter" idx="12"/>
          </p:nvPr>
        </p:nvSpPr>
        <p:spPr/>
        <p:txBody>
          <a:bodyPr/>
          <a:lstStyle/>
          <a:p>
            <a:fld id="{83D2CEF7-B9A8-4A20-8010-827EC185744B}" type="slidenum">
              <a:rPr lang="it-IT" smtClean="0"/>
              <a:pPr/>
              <a:t>1</a:t>
            </a:fld>
            <a:endParaRPr lang="it-IT" dirty="0"/>
          </a:p>
        </p:txBody>
      </p:sp>
      <p:pic>
        <p:nvPicPr>
          <p:cNvPr id="15" name="Immagine 2" descr="logo-ministero2"/>
          <p:cNvPicPr>
            <a:picLocks noChangeAspect="1" noChangeArrowheads="1"/>
          </p:cNvPicPr>
          <p:nvPr/>
        </p:nvPicPr>
        <p:blipFill>
          <a:blip r:embed="rId8" cstate="print"/>
          <a:srcRect/>
          <a:stretch>
            <a:fillRect/>
          </a:stretch>
        </p:blipFill>
        <p:spPr bwMode="auto">
          <a:xfrm>
            <a:off x="259183" y="260648"/>
            <a:ext cx="1360489" cy="688451"/>
          </a:xfrm>
          <a:prstGeom prst="rect">
            <a:avLst/>
          </a:prstGeom>
          <a:noFill/>
        </p:spPr>
      </p:pic>
    </p:spTree>
    <p:extLst>
      <p:ext uri="{BB962C8B-B14F-4D97-AF65-F5344CB8AC3E}">
        <p14:creationId xmlns:p14="http://schemas.microsoft.com/office/powerpoint/2010/main" val="2443096436"/>
      </p:ext>
    </p:extLst>
  </p:cSld>
  <p:clrMapOvr>
    <a:masterClrMapping/>
  </p:clrMapOvr>
  <mc:AlternateContent xmlns:mc="http://schemas.openxmlformats.org/markup-compatibility/2006" xmlns:p14="http://schemas.microsoft.com/office/powerpoint/2010/main">
    <mc:Choice Requires="p14">
      <p:transition spd="slow" p14:dur="2250">
        <p:cover/>
      </p:transition>
    </mc:Choice>
    <mc:Fallback xmlns="">
      <p:transition spd="slow">
        <p:cove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ngolo ripiegato 23"/>
          <p:cNvSpPr/>
          <p:nvPr/>
        </p:nvSpPr>
        <p:spPr>
          <a:xfrm>
            <a:off x="395536" y="1772816"/>
            <a:ext cx="8352928" cy="4419034"/>
          </a:xfrm>
          <a:prstGeom prst="foldedCorner">
            <a:avLst>
              <a:gd name="adj" fmla="val 26018"/>
            </a:avLst>
          </a:prstGeom>
          <a:solidFill>
            <a:schemeClr val="bg1"/>
          </a:solidFill>
          <a:ln>
            <a:solidFill>
              <a:schemeClr val="bg2"/>
            </a:solidFill>
          </a:ln>
          <a:effectLst>
            <a:outerShdw blurRad="50800" dist="38100" dir="5400000" algn="t" rotWithShape="0">
              <a:prstClr val="black">
                <a:alpha val="40000"/>
              </a:prstClr>
            </a:outerShdw>
          </a:effectLst>
        </p:spPr>
        <p:txBody>
          <a:bodyPr wrap="square" anchor="b">
            <a:spAutoFit/>
          </a:bodyPr>
          <a:lstStyle/>
          <a:p>
            <a:pPr>
              <a:spcAft>
                <a:spcPts val="600"/>
              </a:spcAft>
            </a:pPr>
            <a:r>
              <a:rPr lang="it-IT" sz="1400" i="1" u="sng" dirty="0">
                <a:solidFill>
                  <a:schemeClr val="tx2"/>
                </a:solidFill>
                <a:latin typeface="+mn-lt"/>
              </a:rPr>
              <a:t>Sintesi dell’accordo</a:t>
            </a:r>
          </a:p>
          <a:p>
            <a:pPr marL="285750" indent="-285750">
              <a:spcAft>
                <a:spcPts val="600"/>
              </a:spcAft>
              <a:buFont typeface="Arial" panose="020B0604020202020204" pitchFamily="34" charset="0"/>
              <a:buChar char="•"/>
            </a:pPr>
            <a:r>
              <a:rPr lang="it-IT" sz="1400" i="1" dirty="0">
                <a:solidFill>
                  <a:schemeClr val="tx2"/>
                </a:solidFill>
                <a:latin typeface="+mn-lt"/>
              </a:rPr>
              <a:t>ENI procede alla costruzione dei canali di scolo e drenaggio necessari a limitare le inondazioni nell'area, secondo lo studio realizzato dall'Esperto Tecnico ed approvato dalle Parti.</a:t>
            </a:r>
          </a:p>
          <a:p>
            <a:pPr marL="285750" indent="-285750">
              <a:spcAft>
                <a:spcPts val="600"/>
              </a:spcAft>
              <a:buFont typeface="Arial" panose="020B0604020202020204" pitchFamily="34" charset="0"/>
              <a:buChar char="•"/>
            </a:pPr>
            <a:r>
              <a:rPr lang="it-IT" sz="1400" i="1" dirty="0">
                <a:solidFill>
                  <a:schemeClr val="tx2"/>
                </a:solidFill>
                <a:latin typeface="+mn-lt"/>
              </a:rPr>
              <a:t>Laddove ENI o gli Istanti, entro il 15 settembre 2019, reputino che le misure adottate non abbiano raggiunto il loro obiettivo, le Parti si incontrano e, con l'aiuto dell'Esperto Tecnico, decidono le misure da adottare a rimedio.</a:t>
            </a:r>
          </a:p>
          <a:p>
            <a:pPr marL="285750" indent="-285750">
              <a:spcAft>
                <a:spcPts val="600"/>
              </a:spcAft>
              <a:buFont typeface="Arial" panose="020B0604020202020204" pitchFamily="34" charset="0"/>
              <a:buChar char="•"/>
            </a:pPr>
            <a:r>
              <a:rPr lang="it-IT" sz="1400" i="1" dirty="0">
                <a:solidFill>
                  <a:schemeClr val="tx2"/>
                </a:solidFill>
                <a:latin typeface="+mn-lt"/>
              </a:rPr>
              <a:t>ENI farà tutto il possibile per rimuovere eventuali ostacoli legali all'attuazione delle misure, verificherà regolarmente la funzionalità dei canali di scolo e di drenaggio, eliminandone gli  ostacoli e facendo attività di manutenzione.</a:t>
            </a:r>
          </a:p>
          <a:p>
            <a:pPr marL="285750" indent="-285750">
              <a:spcAft>
                <a:spcPts val="600"/>
              </a:spcAft>
              <a:buFont typeface="Arial" panose="020B0604020202020204" pitchFamily="34" charset="0"/>
              <a:buChar char="•"/>
            </a:pPr>
            <a:r>
              <a:rPr lang="it-IT" sz="1400" i="1" dirty="0">
                <a:solidFill>
                  <a:schemeClr val="tx2"/>
                </a:solidFill>
                <a:latin typeface="+mn-lt"/>
              </a:rPr>
              <a:t>Gli Istanti segnaleranno tempestivamente qualsiasi malfunzionamento ad ENI </a:t>
            </a:r>
          </a:p>
          <a:p>
            <a:pPr marL="285750" indent="-285750">
              <a:spcAft>
                <a:spcPts val="600"/>
              </a:spcAft>
              <a:buFont typeface="Arial" panose="020B0604020202020204" pitchFamily="34" charset="0"/>
              <a:buChar char="•"/>
            </a:pPr>
            <a:r>
              <a:rPr lang="it-IT" sz="1400" i="1" dirty="0">
                <a:solidFill>
                  <a:schemeClr val="tx2"/>
                </a:solidFill>
                <a:latin typeface="+mn-lt"/>
              </a:rPr>
              <a:t>Dopo la conclusione della Conciliazione, le Parti terranno informato il PCN dell’attuazione dell’Accordo, presteranno la massima attenzione alla sicurezza di tutte le persone coinvolte e coopereranno per trattare le conseguenze personali e socioeconomiche delle inondazioni.</a:t>
            </a:r>
            <a:endParaRPr lang="en-US" sz="1400" i="1" dirty="0">
              <a:solidFill>
                <a:schemeClr val="tx2"/>
              </a:solidFill>
              <a:latin typeface="+mn-lt"/>
            </a:endParaRPr>
          </a:p>
        </p:txBody>
      </p:sp>
      <p:sp>
        <p:nvSpPr>
          <p:cNvPr id="3" name="Rettangolo 2"/>
          <p:cNvSpPr/>
          <p:nvPr/>
        </p:nvSpPr>
        <p:spPr bwMode="auto">
          <a:xfrm>
            <a:off x="-36512" y="980728"/>
            <a:ext cx="9289032" cy="586070"/>
          </a:xfrm>
          <a:prstGeom prst="rect">
            <a:avLst/>
          </a:prstGeom>
          <a:solidFill>
            <a:schemeClr val="bg1">
              <a:lumMod val="85000"/>
            </a:schemeClr>
          </a:solidFill>
          <a:ln w="127000">
            <a:noFill/>
            <a:round/>
            <a:headEnd/>
            <a:tailEnd/>
          </a:ln>
          <a:effectLst/>
        </p:spPr>
        <p:txBody>
          <a:bodyPr rtlCol="0" anchor="ctr"/>
          <a:lstStyle/>
          <a:p>
            <a:pPr algn="ctr"/>
            <a:endParaRPr lang="it-IT"/>
          </a:p>
        </p:txBody>
      </p:sp>
      <p:sp>
        <p:nvSpPr>
          <p:cNvPr id="7" name="Segnaposto numero diapositiva 6"/>
          <p:cNvSpPr>
            <a:spLocks noGrp="1"/>
          </p:cNvSpPr>
          <p:nvPr>
            <p:ph type="sldNum" sz="quarter" idx="12"/>
          </p:nvPr>
        </p:nvSpPr>
        <p:spPr/>
        <p:txBody>
          <a:bodyPr/>
          <a:lstStyle/>
          <a:p>
            <a:fld id="{83D2CEF7-B9A8-4A20-8010-827EC185744B}" type="slidenum">
              <a:rPr lang="it-IT" smtClean="0">
                <a:solidFill>
                  <a:srgbClr val="000000"/>
                </a:solidFill>
              </a:rPr>
              <a:pPr/>
              <a:t>10</a:t>
            </a:fld>
            <a:endParaRPr lang="it-IT" dirty="0">
              <a:solidFill>
                <a:srgbClr val="000000"/>
              </a:solidFill>
            </a:endParaRPr>
          </a:p>
        </p:txBody>
      </p:sp>
      <p:sp>
        <p:nvSpPr>
          <p:cNvPr id="15" name="CasellaDiTesto 14"/>
          <p:cNvSpPr txBox="1"/>
          <p:nvPr/>
        </p:nvSpPr>
        <p:spPr>
          <a:xfrm>
            <a:off x="755566" y="972017"/>
            <a:ext cx="8280920" cy="584775"/>
          </a:xfrm>
          <a:prstGeom prst="rect">
            <a:avLst/>
          </a:prstGeom>
          <a:noFill/>
        </p:spPr>
        <p:txBody>
          <a:bodyPr wrap="square" rtlCol="0">
            <a:spAutoFit/>
          </a:bodyPr>
          <a:lstStyle/>
          <a:p>
            <a:pPr algn="just">
              <a:spcAft>
                <a:spcPts val="600"/>
              </a:spcAft>
            </a:pPr>
            <a:r>
              <a:rPr lang="it-IT" sz="1600" b="1" spc="100" dirty="0">
                <a:solidFill>
                  <a:srgbClr val="0070C0"/>
                </a:solidFill>
                <a:effectLst>
                  <a:outerShdw blurRad="38100" dist="38100" dir="2700000" algn="tl">
                    <a:srgbClr val="000000">
                      <a:alpha val="43137"/>
                    </a:srgbClr>
                  </a:outerShdw>
                </a:effectLst>
              </a:rPr>
              <a:t>Chima Williams &amp; </a:t>
            </a:r>
            <a:r>
              <a:rPr lang="it-IT" sz="1600" b="1" spc="100" dirty="0" err="1">
                <a:solidFill>
                  <a:srgbClr val="0070C0"/>
                </a:solidFill>
                <a:effectLst>
                  <a:outerShdw blurRad="38100" dist="38100" dir="2700000" algn="tl">
                    <a:srgbClr val="000000">
                      <a:alpha val="43137"/>
                    </a:srgbClr>
                  </a:outerShdw>
                </a:effectLst>
              </a:rPr>
              <a:t>Associates</a:t>
            </a:r>
            <a:r>
              <a:rPr lang="it-IT" sz="1600" b="1" spc="100" dirty="0">
                <a:solidFill>
                  <a:srgbClr val="0070C0"/>
                </a:solidFill>
                <a:effectLst>
                  <a:outerShdw blurRad="38100" dist="38100" dir="2700000" algn="tl">
                    <a:srgbClr val="000000">
                      <a:alpha val="43137"/>
                    </a:srgbClr>
                  </a:outerShdw>
                </a:effectLst>
              </a:rPr>
              <a:t> (CWA) et al. / ENI S.p.A. </a:t>
            </a:r>
            <a:r>
              <a:rPr lang="it-IT" sz="1600" spc="100" dirty="0">
                <a:solidFill>
                  <a:srgbClr val="0070C0"/>
                </a:solidFill>
                <a:effectLst>
                  <a:outerShdw blurRad="38100" dist="38100" dir="2700000" algn="tl">
                    <a:srgbClr val="000000">
                      <a:alpha val="43137"/>
                    </a:srgbClr>
                  </a:outerShdw>
                </a:effectLst>
              </a:rPr>
              <a:t>– 15/12/2017 – Accordo sottoscritto l’8/7/2019</a:t>
            </a:r>
          </a:p>
        </p:txBody>
      </p:sp>
      <p:sp>
        <p:nvSpPr>
          <p:cNvPr id="8" name="Titolo 8"/>
          <p:cNvSpPr>
            <a:spLocks noGrp="1"/>
          </p:cNvSpPr>
          <p:nvPr>
            <p:ph type="title"/>
          </p:nvPr>
        </p:nvSpPr>
        <p:spPr>
          <a:xfrm>
            <a:off x="1166936" y="130622"/>
            <a:ext cx="8229600" cy="634082"/>
          </a:xfrm>
        </p:spPr>
        <p:txBody>
          <a:bodyPr>
            <a:noAutofit/>
          </a:bodyPr>
          <a:lstStyle/>
          <a:p>
            <a:pPr lvl="2">
              <a:lnSpc>
                <a:spcPct val="150000"/>
              </a:lnSpc>
            </a:pPr>
            <a:r>
              <a:rPr lang="it-IT" sz="2400" b="1" kern="1200" dirty="0">
                <a:solidFill>
                  <a:srgbClr val="0070C0"/>
                </a:solidFill>
                <a:latin typeface="+mj-lt"/>
                <a:cs typeface="Arial" pitchFamily="34" charset="0"/>
              </a:rPr>
              <a:t> </a:t>
            </a:r>
            <a:r>
              <a:rPr lang="it-IT" sz="2400" b="1" kern="1200" dirty="0">
                <a:solidFill>
                  <a:srgbClr val="0070C0"/>
                </a:solidFill>
                <a:latin typeface="+mj-lt"/>
              </a:rPr>
              <a:t>Istanze specifiche presso il PCN italiano </a:t>
            </a:r>
            <a:r>
              <a:rPr lang="it-IT" sz="2400" b="1" dirty="0">
                <a:solidFill>
                  <a:srgbClr val="0070C0"/>
                </a:solidFill>
                <a:latin typeface="+mj-lt"/>
                <a:cs typeface="Arial" pitchFamily="34" charset="0"/>
              </a:rPr>
              <a:t>– FOCUS (3)</a:t>
            </a:r>
          </a:p>
        </p:txBody>
      </p:sp>
      <p:pic>
        <p:nvPicPr>
          <p:cNvPr id="2053" name="Picture 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954821">
            <a:off x="-119148" y="851359"/>
            <a:ext cx="990714" cy="65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p:cNvSpPr txBox="1"/>
          <p:nvPr/>
        </p:nvSpPr>
        <p:spPr>
          <a:xfrm>
            <a:off x="251520" y="5313799"/>
            <a:ext cx="4896544" cy="1169551"/>
          </a:xfrm>
          <a:prstGeom prst="rect">
            <a:avLst/>
          </a:prstGeom>
          <a:solidFill>
            <a:srgbClr val="A7F7BA"/>
          </a:solidFill>
          <a:ln>
            <a:noFill/>
          </a:ln>
          <a:effectLst>
            <a:outerShdw blurRad="50800" dist="38100" dir="5400000" algn="t" rotWithShape="0">
              <a:prstClr val="black">
                <a:alpha val="40000"/>
              </a:prstClr>
            </a:outerShdw>
          </a:effectLst>
        </p:spPr>
        <p:txBody>
          <a:bodyPr wrap="square" rtlCol="0">
            <a:spAutoFit/>
          </a:bodyPr>
          <a:lstStyle/>
          <a:p>
            <a:r>
              <a:rPr lang="it-IT" sz="1400" spc="100" dirty="0">
                <a:solidFill>
                  <a:srgbClr val="0070C0"/>
                </a:solidFill>
              </a:rPr>
              <a:t>Nel corso del </a:t>
            </a:r>
            <a:r>
              <a:rPr lang="it-IT" sz="1400" b="1" spc="100" dirty="0">
                <a:solidFill>
                  <a:srgbClr val="0070C0"/>
                </a:solidFill>
              </a:rPr>
              <a:t>Global Forum on BHR 2019</a:t>
            </a:r>
            <a:r>
              <a:rPr lang="it-IT" sz="1400" spc="100" dirty="0">
                <a:solidFill>
                  <a:srgbClr val="0070C0"/>
                </a:solidFill>
              </a:rPr>
              <a:t>, nel workshop dedicato a: «</a:t>
            </a:r>
            <a:r>
              <a:rPr lang="it-IT" sz="1400" spc="100" dirty="0" err="1">
                <a:solidFill>
                  <a:srgbClr val="0070C0"/>
                </a:solidFill>
              </a:rPr>
              <a:t>Mediation</a:t>
            </a:r>
            <a:r>
              <a:rPr lang="it-IT" sz="1400" spc="100" dirty="0">
                <a:solidFill>
                  <a:srgbClr val="0070C0"/>
                </a:solidFill>
              </a:rPr>
              <a:t> </a:t>
            </a:r>
            <a:r>
              <a:rPr lang="it-IT" sz="1400" spc="100" dirty="0" err="1">
                <a:solidFill>
                  <a:srgbClr val="0070C0"/>
                </a:solidFill>
              </a:rPr>
              <a:t>as</a:t>
            </a:r>
            <a:r>
              <a:rPr lang="it-IT" sz="1400" spc="100" dirty="0">
                <a:solidFill>
                  <a:srgbClr val="0070C0"/>
                </a:solidFill>
              </a:rPr>
              <a:t> </a:t>
            </a:r>
            <a:r>
              <a:rPr lang="it-IT" sz="1400" spc="100" dirty="0" err="1">
                <a:solidFill>
                  <a:srgbClr val="0070C0"/>
                </a:solidFill>
              </a:rPr>
              <a:t>Viable</a:t>
            </a:r>
            <a:r>
              <a:rPr lang="it-IT" sz="1400" spc="100" dirty="0">
                <a:solidFill>
                  <a:srgbClr val="0070C0"/>
                </a:solidFill>
              </a:rPr>
              <a:t> Access to </a:t>
            </a:r>
            <a:r>
              <a:rPr lang="it-IT" sz="1400" spc="100" dirty="0" err="1">
                <a:solidFill>
                  <a:srgbClr val="0070C0"/>
                </a:solidFill>
              </a:rPr>
              <a:t>Remedy</a:t>
            </a:r>
            <a:r>
              <a:rPr lang="it-IT" sz="1400" spc="100" dirty="0">
                <a:solidFill>
                  <a:srgbClr val="0070C0"/>
                </a:solidFill>
              </a:rPr>
              <a:t>?», il caso è stato menzionato come </a:t>
            </a:r>
            <a:r>
              <a:rPr lang="it-IT" sz="1400" b="1" spc="100" dirty="0">
                <a:solidFill>
                  <a:srgbClr val="0070C0"/>
                </a:solidFill>
              </a:rPr>
              <a:t>buona pratica ed esempio di efficacia, </a:t>
            </a:r>
            <a:r>
              <a:rPr lang="it-IT" sz="1400" spc="100" dirty="0">
                <a:solidFill>
                  <a:srgbClr val="0070C0"/>
                </a:solidFill>
              </a:rPr>
              <a:t>per la scelta di un </a:t>
            </a:r>
            <a:r>
              <a:rPr lang="it-IT" sz="1400" b="1" spc="100" dirty="0">
                <a:solidFill>
                  <a:srgbClr val="0070C0"/>
                </a:solidFill>
              </a:rPr>
              <a:t>mediatore esperto</a:t>
            </a:r>
          </a:p>
        </p:txBody>
      </p:sp>
      <p:pic>
        <p:nvPicPr>
          <p:cNvPr id="9" name="Picture 10" descr="nuvo pcn">
            <a:extLst>
              <a:ext uri="{FF2B5EF4-FFF2-40B4-BE49-F238E27FC236}">
                <a16:creationId xmlns:a16="http://schemas.microsoft.com/office/drawing/2014/main" id="{5DAD0E94-3F0E-4140-B8A1-C3CA6BBD0A0D}"/>
              </a:ext>
            </a:extLst>
          </p:cNvPr>
          <p:cNvPicPr>
            <a:picLocks noChangeAspect="1" noChangeArrowheads="1"/>
          </p:cNvPicPr>
          <p:nvPr/>
        </p:nvPicPr>
        <p:blipFill>
          <a:blip r:embed="rId4" cstate="print"/>
          <a:srcRect l="8962" t="7108" r="10518" b="14700"/>
          <a:stretch>
            <a:fillRect/>
          </a:stretch>
        </p:blipFill>
        <p:spPr bwMode="auto">
          <a:xfrm>
            <a:off x="221714" y="88497"/>
            <a:ext cx="317838" cy="387424"/>
          </a:xfrm>
          <a:prstGeom prst="rect">
            <a:avLst/>
          </a:prstGeom>
          <a:noFill/>
          <a:effectLst/>
        </p:spPr>
      </p:pic>
      <p:pic>
        <p:nvPicPr>
          <p:cNvPr id="10" name="Picture 2">
            <a:extLst>
              <a:ext uri="{FF2B5EF4-FFF2-40B4-BE49-F238E27FC236}">
                <a16:creationId xmlns:a16="http://schemas.microsoft.com/office/drawing/2014/main" id="{CFD8AA63-89DD-4529-9D87-173BD616A1A6}"/>
              </a:ext>
            </a:extLst>
          </p:cNvPr>
          <p:cNvPicPr>
            <a:picLocks noChangeAspect="1" noChangeArrowheads="1"/>
          </p:cNvPicPr>
          <p:nvPr/>
        </p:nvPicPr>
        <p:blipFill>
          <a:blip r:embed="rId5" cstate="print"/>
          <a:srcRect/>
          <a:stretch>
            <a:fillRect/>
          </a:stretch>
        </p:blipFill>
        <p:spPr bwMode="auto">
          <a:xfrm>
            <a:off x="8532440" y="88497"/>
            <a:ext cx="478762" cy="422645"/>
          </a:xfrm>
          <a:prstGeom prst="rect">
            <a:avLst/>
          </a:prstGeom>
          <a:noFill/>
          <a:ln w="9525">
            <a:noFill/>
            <a:miter lim="800000"/>
            <a:headEnd/>
            <a:tailEnd/>
          </a:ln>
          <a:effectLst/>
        </p:spPr>
      </p:pic>
    </p:spTree>
    <p:extLst>
      <p:ext uri="{BB962C8B-B14F-4D97-AF65-F5344CB8AC3E}">
        <p14:creationId xmlns:p14="http://schemas.microsoft.com/office/powerpoint/2010/main" val="3203692718"/>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55520"/>
            <a:ext cx="7886700" cy="610243"/>
          </a:xfrm>
        </p:spPr>
        <p:txBody>
          <a:bodyPr>
            <a:normAutofit/>
          </a:bodyPr>
          <a:lstStyle/>
          <a:p>
            <a:r>
              <a:rPr lang="it-IT" sz="2800" b="1" dirty="0">
                <a:solidFill>
                  <a:srgbClr val="0070C0"/>
                </a:solidFill>
                <a:latin typeface="Calibri"/>
                <a:ea typeface="+mn-ea"/>
                <a:cs typeface="+mn-cs"/>
              </a:rPr>
              <a:t>Istanze presso il PCN italiano</a:t>
            </a:r>
          </a:p>
        </p:txBody>
      </p:sp>
      <p:sp>
        <p:nvSpPr>
          <p:cNvPr id="5" name="Rettangolo arrotondato 4"/>
          <p:cNvSpPr/>
          <p:nvPr/>
        </p:nvSpPr>
        <p:spPr>
          <a:xfrm>
            <a:off x="354360" y="932632"/>
            <a:ext cx="8394104" cy="5376688"/>
          </a:xfrm>
          <a:prstGeom prst="roundRect">
            <a:avLst>
              <a:gd name="adj" fmla="val 7957"/>
            </a:avLst>
          </a:prstGeom>
          <a:solidFill>
            <a:schemeClr val="bg1"/>
          </a:solidFill>
          <a:ln w="38100">
            <a:solidFill>
              <a:srgbClr val="CC0000"/>
            </a:solidFill>
          </a:ln>
          <a:effectLst>
            <a:outerShdw blurRad="50800" dist="2159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contenuto 2"/>
          <p:cNvSpPr>
            <a:spLocks noGrp="1"/>
          </p:cNvSpPr>
          <p:nvPr>
            <p:ph idx="1"/>
          </p:nvPr>
        </p:nvSpPr>
        <p:spPr>
          <a:xfrm>
            <a:off x="395536" y="1124743"/>
            <a:ext cx="8106072" cy="5258803"/>
          </a:xfrm>
        </p:spPr>
        <p:txBody>
          <a:bodyPr>
            <a:noAutofit/>
          </a:bodyPr>
          <a:lstStyle/>
          <a:p>
            <a:pPr algn="just">
              <a:lnSpc>
                <a:spcPts val="1500"/>
              </a:lnSpc>
              <a:spcBef>
                <a:spcPts val="0"/>
              </a:spcBef>
            </a:pPr>
            <a:r>
              <a:rPr lang="it-IT" sz="1600" b="1" u="sng" dirty="0">
                <a:solidFill>
                  <a:srgbClr val="0070C0"/>
                </a:solidFill>
              </a:rPr>
              <a:t>Totale istanze ricevute 2004-2019: </a:t>
            </a:r>
            <a:r>
              <a:rPr lang="it-IT" sz="1600" b="1" dirty="0">
                <a:solidFill>
                  <a:srgbClr val="0070C0"/>
                </a:solidFill>
              </a:rPr>
              <a:t>			23 </a:t>
            </a:r>
          </a:p>
          <a:p>
            <a:pPr lvl="1">
              <a:lnSpc>
                <a:spcPts val="1500"/>
              </a:lnSpc>
              <a:spcBef>
                <a:spcPts val="0"/>
              </a:spcBef>
            </a:pPr>
            <a:r>
              <a:rPr lang="it-IT" sz="1600" b="1" dirty="0">
                <a:solidFill>
                  <a:srgbClr val="0070C0"/>
                </a:solidFill>
              </a:rPr>
              <a:t>Di cui totale istanze ricevute nel periodo 2016-2020 </a:t>
            </a:r>
            <a:r>
              <a:rPr lang="it-IT" sz="1600" dirty="0">
                <a:solidFill>
                  <a:srgbClr val="0070C0"/>
                </a:solidFill>
              </a:rPr>
              <a:t>	</a:t>
            </a:r>
            <a:r>
              <a:rPr lang="it-IT" sz="1600" b="1" dirty="0">
                <a:solidFill>
                  <a:srgbClr val="0070C0"/>
                </a:solidFill>
              </a:rPr>
              <a:t>14</a:t>
            </a:r>
          </a:p>
          <a:p>
            <a:pPr>
              <a:lnSpc>
                <a:spcPts val="1500"/>
              </a:lnSpc>
              <a:spcBef>
                <a:spcPts val="0"/>
              </a:spcBef>
            </a:pPr>
            <a:r>
              <a:rPr lang="it-IT" sz="1600" dirty="0">
                <a:solidFill>
                  <a:srgbClr val="0070C0"/>
                </a:solidFill>
              </a:rPr>
              <a:t>Istanze accolte </a:t>
            </a:r>
            <a:r>
              <a:rPr lang="it-IT" sz="1600" b="1" dirty="0">
                <a:solidFill>
                  <a:srgbClr val="0070C0"/>
                </a:solidFill>
              </a:rPr>
              <a:t>					  </a:t>
            </a:r>
            <a:r>
              <a:rPr lang="it-IT" sz="1600" dirty="0">
                <a:solidFill>
                  <a:srgbClr val="0070C0"/>
                </a:solidFill>
              </a:rPr>
              <a:t>9</a:t>
            </a:r>
          </a:p>
          <a:p>
            <a:pPr>
              <a:lnSpc>
                <a:spcPts val="1500"/>
              </a:lnSpc>
              <a:spcBef>
                <a:spcPts val="0"/>
              </a:spcBef>
            </a:pPr>
            <a:r>
              <a:rPr lang="it-IT" sz="1600" dirty="0">
                <a:solidFill>
                  <a:srgbClr val="0070C0"/>
                </a:solidFill>
              </a:rPr>
              <a:t>Istanze rigettate 					12</a:t>
            </a:r>
          </a:p>
          <a:p>
            <a:pPr>
              <a:lnSpc>
                <a:spcPts val="1500"/>
              </a:lnSpc>
              <a:spcBef>
                <a:spcPts val="0"/>
              </a:spcBef>
            </a:pPr>
            <a:r>
              <a:rPr lang="it-IT" sz="1600" dirty="0">
                <a:solidFill>
                  <a:srgbClr val="0070C0"/>
                </a:solidFill>
              </a:rPr>
              <a:t>Istanze ritirate					2	</a:t>
            </a:r>
          </a:p>
          <a:p>
            <a:pPr marL="0" indent="0">
              <a:lnSpc>
                <a:spcPts val="1500"/>
              </a:lnSpc>
              <a:spcBef>
                <a:spcPts val="0"/>
              </a:spcBef>
              <a:buNone/>
            </a:pPr>
            <a:endParaRPr lang="it-IT" sz="1600" dirty="0">
              <a:solidFill>
                <a:srgbClr val="0070C0"/>
              </a:solidFill>
            </a:endParaRPr>
          </a:p>
          <a:p>
            <a:pPr marL="0" indent="0">
              <a:lnSpc>
                <a:spcPts val="1500"/>
              </a:lnSpc>
              <a:spcBef>
                <a:spcPts val="0"/>
              </a:spcBef>
              <a:buNone/>
            </a:pPr>
            <a:r>
              <a:rPr lang="it-IT" sz="1600" b="1" u="sng" dirty="0">
                <a:solidFill>
                  <a:srgbClr val="0070C0"/>
                </a:solidFill>
              </a:rPr>
              <a:t>Istanti</a:t>
            </a:r>
            <a:r>
              <a:rPr lang="it-IT" sz="1600" u="sng" dirty="0">
                <a:solidFill>
                  <a:srgbClr val="0070C0"/>
                </a:solidFill>
              </a:rPr>
              <a:t> (per categoria in numero)</a:t>
            </a:r>
            <a:r>
              <a:rPr lang="it-IT" sz="1600" dirty="0">
                <a:solidFill>
                  <a:srgbClr val="0070C0"/>
                </a:solidFill>
              </a:rPr>
              <a:t>	</a:t>
            </a:r>
          </a:p>
          <a:p>
            <a:pPr lvl="1">
              <a:lnSpc>
                <a:spcPts val="1500"/>
              </a:lnSpc>
              <a:spcBef>
                <a:spcPts val="0"/>
              </a:spcBef>
            </a:pPr>
            <a:r>
              <a:rPr lang="en-US" sz="1600" dirty="0" err="1">
                <a:solidFill>
                  <a:srgbClr val="0070C0"/>
                </a:solidFill>
              </a:rPr>
              <a:t>Sindacati</a:t>
            </a:r>
            <a:r>
              <a:rPr lang="en-US" sz="1600" dirty="0">
                <a:solidFill>
                  <a:srgbClr val="0070C0"/>
                </a:solidFill>
              </a:rPr>
              <a:t>		8</a:t>
            </a:r>
          </a:p>
          <a:p>
            <a:pPr lvl="1">
              <a:lnSpc>
                <a:spcPts val="1500"/>
              </a:lnSpc>
              <a:spcBef>
                <a:spcPts val="0"/>
              </a:spcBef>
            </a:pPr>
            <a:r>
              <a:rPr lang="en-US" sz="1600" dirty="0" err="1">
                <a:solidFill>
                  <a:srgbClr val="0070C0"/>
                </a:solidFill>
              </a:rPr>
              <a:t>Individui</a:t>
            </a:r>
            <a:r>
              <a:rPr lang="en-US" sz="1600" dirty="0">
                <a:solidFill>
                  <a:srgbClr val="0070C0"/>
                </a:solidFill>
              </a:rPr>
              <a:t>		6</a:t>
            </a:r>
          </a:p>
          <a:p>
            <a:pPr lvl="1">
              <a:lnSpc>
                <a:spcPts val="1500"/>
              </a:lnSpc>
              <a:spcBef>
                <a:spcPts val="0"/>
              </a:spcBef>
            </a:pPr>
            <a:r>
              <a:rPr lang="en-US" sz="1600" dirty="0">
                <a:solidFill>
                  <a:srgbClr val="0070C0"/>
                </a:solidFill>
              </a:rPr>
              <a:t>ONG 		8</a:t>
            </a:r>
          </a:p>
          <a:p>
            <a:pPr lvl="1">
              <a:lnSpc>
                <a:spcPts val="1500"/>
              </a:lnSpc>
              <a:spcBef>
                <a:spcPts val="0"/>
              </a:spcBef>
            </a:pPr>
            <a:r>
              <a:rPr lang="en-US" sz="1600" dirty="0" err="1">
                <a:solidFill>
                  <a:srgbClr val="0070C0"/>
                </a:solidFill>
              </a:rPr>
              <a:t>Imprese</a:t>
            </a:r>
            <a:r>
              <a:rPr lang="en-US" sz="1600" dirty="0">
                <a:solidFill>
                  <a:srgbClr val="0070C0"/>
                </a:solidFill>
              </a:rPr>
              <a:t>		1</a:t>
            </a:r>
          </a:p>
          <a:p>
            <a:pPr marL="342900" lvl="1" indent="0">
              <a:lnSpc>
                <a:spcPts val="1500"/>
              </a:lnSpc>
              <a:spcBef>
                <a:spcPts val="0"/>
              </a:spcBef>
              <a:buNone/>
            </a:pPr>
            <a:endParaRPr lang="en-US" sz="1600" dirty="0">
              <a:solidFill>
                <a:srgbClr val="0070C0"/>
              </a:solidFill>
            </a:endParaRPr>
          </a:p>
          <a:p>
            <a:pPr marL="0" indent="0">
              <a:lnSpc>
                <a:spcPts val="1500"/>
              </a:lnSpc>
              <a:spcBef>
                <a:spcPts val="0"/>
              </a:spcBef>
              <a:buNone/>
            </a:pPr>
            <a:r>
              <a:rPr lang="it-IT" sz="1600" b="1" u="sng" dirty="0">
                <a:solidFill>
                  <a:srgbClr val="0070C0"/>
                </a:solidFill>
              </a:rPr>
              <a:t>Aree geografiche </a:t>
            </a:r>
            <a:r>
              <a:rPr lang="it-IT" sz="1600" u="sng" dirty="0">
                <a:solidFill>
                  <a:srgbClr val="0070C0"/>
                </a:solidFill>
              </a:rPr>
              <a:t>(Host Country) </a:t>
            </a:r>
          </a:p>
          <a:p>
            <a:pPr lvl="1">
              <a:lnSpc>
                <a:spcPts val="1500"/>
              </a:lnSpc>
              <a:spcBef>
                <a:spcPts val="0"/>
              </a:spcBef>
            </a:pPr>
            <a:r>
              <a:rPr lang="it-IT" sz="1600" dirty="0">
                <a:solidFill>
                  <a:srgbClr val="0070C0"/>
                </a:solidFill>
              </a:rPr>
              <a:t>Italia	9	</a:t>
            </a:r>
          </a:p>
          <a:p>
            <a:pPr lvl="1">
              <a:lnSpc>
                <a:spcPts val="1500"/>
              </a:lnSpc>
              <a:spcBef>
                <a:spcPts val="0"/>
              </a:spcBef>
            </a:pPr>
            <a:r>
              <a:rPr lang="it-IT" sz="1600" dirty="0">
                <a:solidFill>
                  <a:srgbClr val="0070C0"/>
                </a:solidFill>
              </a:rPr>
              <a:t>India 	3</a:t>
            </a:r>
          </a:p>
          <a:p>
            <a:pPr lvl="1">
              <a:lnSpc>
                <a:spcPts val="1500"/>
              </a:lnSpc>
              <a:spcBef>
                <a:spcPts val="0"/>
              </a:spcBef>
            </a:pPr>
            <a:r>
              <a:rPr lang="it-IT" sz="1600" dirty="0">
                <a:solidFill>
                  <a:srgbClr val="0070C0"/>
                </a:solidFill>
              </a:rPr>
              <a:t>Nigeria	2</a:t>
            </a:r>
          </a:p>
          <a:p>
            <a:pPr lvl="1">
              <a:lnSpc>
                <a:spcPts val="1500"/>
              </a:lnSpc>
              <a:spcBef>
                <a:spcPts val="0"/>
              </a:spcBef>
            </a:pPr>
            <a:r>
              <a:rPr lang="it-IT" sz="1600" dirty="0">
                <a:solidFill>
                  <a:srgbClr val="0070C0"/>
                </a:solidFill>
              </a:rPr>
              <a:t>Cina, Brasile, Etiopia, Iran, Azerbaijan, Georgia, Turchia, Kazakhstan, Congo  (1 x paese)</a:t>
            </a:r>
          </a:p>
          <a:p>
            <a:pPr marL="342900" lvl="1" indent="0">
              <a:lnSpc>
                <a:spcPts val="1500"/>
              </a:lnSpc>
              <a:spcBef>
                <a:spcPts val="0"/>
              </a:spcBef>
              <a:buNone/>
            </a:pPr>
            <a:endParaRPr lang="it-IT" sz="1600" b="1" dirty="0">
              <a:solidFill>
                <a:srgbClr val="0070C0"/>
              </a:solidFill>
            </a:endParaRPr>
          </a:p>
          <a:p>
            <a:pPr marL="342900" lvl="1" indent="0">
              <a:lnSpc>
                <a:spcPts val="1500"/>
              </a:lnSpc>
              <a:spcBef>
                <a:spcPts val="0"/>
              </a:spcBef>
              <a:buNone/>
            </a:pPr>
            <a:r>
              <a:rPr lang="it-IT" sz="1600" b="1" u="sng" dirty="0">
                <a:solidFill>
                  <a:srgbClr val="0070C0"/>
                </a:solidFill>
              </a:rPr>
              <a:t>ESITI </a:t>
            </a:r>
          </a:p>
          <a:p>
            <a:pPr>
              <a:lnSpc>
                <a:spcPts val="1500"/>
              </a:lnSpc>
              <a:spcBef>
                <a:spcPts val="0"/>
              </a:spcBef>
            </a:pPr>
            <a:r>
              <a:rPr lang="it-IT" sz="1600" dirty="0">
                <a:solidFill>
                  <a:srgbClr val="0070C0"/>
                </a:solidFill>
              </a:rPr>
              <a:t>Istanze concluse con </a:t>
            </a:r>
            <a:r>
              <a:rPr lang="it-IT" sz="1600" b="1" dirty="0">
                <a:solidFill>
                  <a:srgbClr val="0070C0"/>
                </a:solidFill>
              </a:rPr>
              <a:t>dichiarazione finale: 			4</a:t>
            </a:r>
          </a:p>
          <a:p>
            <a:pPr>
              <a:lnSpc>
                <a:spcPts val="1500"/>
              </a:lnSpc>
              <a:spcBef>
                <a:spcPts val="0"/>
              </a:spcBef>
            </a:pPr>
            <a:r>
              <a:rPr lang="it-IT" sz="1600" dirty="0">
                <a:solidFill>
                  <a:srgbClr val="0070C0"/>
                </a:solidFill>
              </a:rPr>
              <a:t>Istanze concluse con </a:t>
            </a:r>
            <a:r>
              <a:rPr lang="it-IT" sz="1600" b="1" dirty="0">
                <a:solidFill>
                  <a:srgbClr val="0070C0"/>
                </a:solidFill>
              </a:rPr>
              <a:t>accordo tra le parti ad opera del PCN		1</a:t>
            </a:r>
          </a:p>
          <a:p>
            <a:pPr>
              <a:lnSpc>
                <a:spcPts val="1500"/>
              </a:lnSpc>
              <a:spcBef>
                <a:spcPts val="0"/>
              </a:spcBef>
            </a:pPr>
            <a:r>
              <a:rPr lang="it-IT" sz="1600" dirty="0">
                <a:solidFill>
                  <a:srgbClr val="0070C0"/>
                </a:solidFill>
              </a:rPr>
              <a:t>Istanze concluse con </a:t>
            </a:r>
            <a:r>
              <a:rPr lang="it-IT" sz="1600" b="1" dirty="0">
                <a:solidFill>
                  <a:srgbClr val="0070C0"/>
                </a:solidFill>
              </a:rPr>
              <a:t>accordo tra le parti presso altro PCN capofila 	</a:t>
            </a:r>
            <a:r>
              <a:rPr lang="it-IT" sz="1600" dirty="0">
                <a:solidFill>
                  <a:srgbClr val="0070C0"/>
                </a:solidFill>
              </a:rPr>
              <a:t>2</a:t>
            </a:r>
          </a:p>
          <a:p>
            <a:pPr>
              <a:lnSpc>
                <a:spcPts val="1500"/>
              </a:lnSpc>
              <a:spcBef>
                <a:spcPts val="0"/>
              </a:spcBef>
            </a:pPr>
            <a:r>
              <a:rPr lang="it-IT" sz="1600" dirty="0">
                <a:solidFill>
                  <a:srgbClr val="0070C0"/>
                </a:solidFill>
              </a:rPr>
              <a:t>Istanze per cui si è trovato </a:t>
            </a:r>
            <a:r>
              <a:rPr lang="it-IT" sz="1600" b="1" dirty="0">
                <a:solidFill>
                  <a:srgbClr val="0070C0"/>
                </a:solidFill>
              </a:rPr>
              <a:t>un accordo in altra sede 		5 </a:t>
            </a:r>
          </a:p>
          <a:p>
            <a:pPr marL="0" indent="0">
              <a:lnSpc>
                <a:spcPts val="1500"/>
              </a:lnSpc>
              <a:spcBef>
                <a:spcPts val="0"/>
              </a:spcBef>
              <a:buNone/>
            </a:pPr>
            <a:r>
              <a:rPr lang="it-IT" sz="1100" dirty="0"/>
              <a:t>		</a:t>
            </a:r>
          </a:p>
          <a:p>
            <a:pPr marL="0" indent="0">
              <a:lnSpc>
                <a:spcPts val="1500"/>
              </a:lnSpc>
              <a:buNone/>
            </a:pPr>
            <a:endParaRPr lang="it-IT" sz="1100" dirty="0"/>
          </a:p>
          <a:p>
            <a:pPr>
              <a:lnSpc>
                <a:spcPts val="1500"/>
              </a:lnSpc>
            </a:pPr>
            <a:endParaRPr lang="it-IT" sz="1100" dirty="0"/>
          </a:p>
        </p:txBody>
      </p:sp>
      <p:sp>
        <p:nvSpPr>
          <p:cNvPr id="4" name="Segnaposto numero diapositiva 3"/>
          <p:cNvSpPr>
            <a:spLocks noGrp="1"/>
          </p:cNvSpPr>
          <p:nvPr>
            <p:ph type="sldNum" sz="quarter" idx="12"/>
          </p:nvPr>
        </p:nvSpPr>
        <p:spPr/>
        <p:txBody>
          <a:bodyPr/>
          <a:lstStyle/>
          <a:p>
            <a:fld id="{652A6446-07B9-439F-A716-58A8F102D5C9}" type="slidenum">
              <a:rPr lang="it-IT" smtClean="0">
                <a:solidFill>
                  <a:prstClr val="black">
                    <a:tint val="75000"/>
                  </a:prstClr>
                </a:solidFill>
              </a:rPr>
              <a:pPr/>
              <a:t>11</a:t>
            </a:fld>
            <a:endParaRPr lang="it-IT" dirty="0">
              <a:solidFill>
                <a:prstClr val="black">
                  <a:tint val="75000"/>
                </a:prstClr>
              </a:solidFill>
            </a:endParaRPr>
          </a:p>
        </p:txBody>
      </p:sp>
      <p:pic>
        <p:nvPicPr>
          <p:cNvPr id="6" name="Picture 10" descr="nuvo pcn">
            <a:extLst>
              <a:ext uri="{FF2B5EF4-FFF2-40B4-BE49-F238E27FC236}">
                <a16:creationId xmlns:a16="http://schemas.microsoft.com/office/drawing/2014/main" id="{5DAD0E94-3F0E-4140-B8A1-C3CA6BBD0A0D}"/>
              </a:ext>
            </a:extLst>
          </p:cNvPr>
          <p:cNvPicPr>
            <a:picLocks noChangeAspect="1" noChangeArrowheads="1"/>
          </p:cNvPicPr>
          <p:nvPr/>
        </p:nvPicPr>
        <p:blipFill>
          <a:blip r:embed="rId3" cstate="print"/>
          <a:srcRect l="8962" t="7108" r="10518" b="14700"/>
          <a:stretch>
            <a:fillRect/>
          </a:stretch>
        </p:blipFill>
        <p:spPr bwMode="auto">
          <a:xfrm>
            <a:off x="221714" y="161256"/>
            <a:ext cx="317838" cy="387424"/>
          </a:xfrm>
          <a:prstGeom prst="rect">
            <a:avLst/>
          </a:prstGeom>
          <a:noFill/>
          <a:effectLst/>
        </p:spPr>
      </p:pic>
      <p:pic>
        <p:nvPicPr>
          <p:cNvPr id="7" name="Picture 2">
            <a:extLst>
              <a:ext uri="{FF2B5EF4-FFF2-40B4-BE49-F238E27FC236}">
                <a16:creationId xmlns:a16="http://schemas.microsoft.com/office/drawing/2014/main" id="{CFD8AA63-89DD-4529-9D87-173BD616A1A6}"/>
              </a:ext>
            </a:extLst>
          </p:cNvPr>
          <p:cNvPicPr>
            <a:picLocks noChangeAspect="1" noChangeArrowheads="1"/>
          </p:cNvPicPr>
          <p:nvPr/>
        </p:nvPicPr>
        <p:blipFill>
          <a:blip r:embed="rId4" cstate="print"/>
          <a:srcRect/>
          <a:stretch>
            <a:fillRect/>
          </a:stretch>
        </p:blipFill>
        <p:spPr bwMode="auto">
          <a:xfrm>
            <a:off x="8532440" y="198043"/>
            <a:ext cx="478762" cy="422645"/>
          </a:xfrm>
          <a:prstGeom prst="rect">
            <a:avLst/>
          </a:prstGeom>
          <a:noFill/>
          <a:ln w="9525">
            <a:noFill/>
            <a:miter lim="800000"/>
            <a:headEnd/>
            <a:tailEnd/>
          </a:ln>
          <a:effectLst/>
        </p:spPr>
      </p:pic>
    </p:spTree>
    <p:extLst>
      <p:ext uri="{BB962C8B-B14F-4D97-AF65-F5344CB8AC3E}">
        <p14:creationId xmlns:p14="http://schemas.microsoft.com/office/powerpoint/2010/main" val="1520138842"/>
      </p:ext>
    </p:extLst>
  </p:cSld>
  <p:clrMapOvr>
    <a:masterClrMapping/>
  </p:clrMapOvr>
  <mc:AlternateContent xmlns:mc="http://schemas.openxmlformats.org/markup-compatibility/2006" xmlns:p14="http://schemas.microsoft.com/office/powerpoint/2010/main">
    <mc:Choice Requires="p14">
      <p:transition spd="slow" p14:dur="2250">
        <p:cover/>
      </p:transition>
    </mc:Choice>
    <mc:Fallback xmlns="">
      <p:transition spd="slow">
        <p:cove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652A6446-07B9-439F-A716-58A8F102D5C9}" type="slidenum">
              <a:rPr lang="it-IT" smtClean="0">
                <a:solidFill>
                  <a:prstClr val="black">
                    <a:tint val="75000"/>
                  </a:prstClr>
                </a:solidFill>
              </a:rPr>
              <a:pPr/>
              <a:t>12</a:t>
            </a:fld>
            <a:endParaRPr lang="it-IT" dirty="0">
              <a:solidFill>
                <a:prstClr val="black">
                  <a:tint val="75000"/>
                </a:prstClr>
              </a:solidFill>
            </a:endParaRPr>
          </a:p>
        </p:txBody>
      </p:sp>
      <p:pic>
        <p:nvPicPr>
          <p:cNvPr id="6" name="Picture 10" descr="nuvo pcn">
            <a:extLst>
              <a:ext uri="{FF2B5EF4-FFF2-40B4-BE49-F238E27FC236}">
                <a16:creationId xmlns:a16="http://schemas.microsoft.com/office/drawing/2014/main" id="{5DAD0E94-3F0E-4140-B8A1-C3CA6BBD0A0D}"/>
              </a:ext>
            </a:extLst>
          </p:cNvPr>
          <p:cNvPicPr>
            <a:picLocks noChangeAspect="1" noChangeArrowheads="1"/>
          </p:cNvPicPr>
          <p:nvPr/>
        </p:nvPicPr>
        <p:blipFill>
          <a:blip r:embed="rId3" cstate="print"/>
          <a:srcRect l="8962" t="7108" r="10518" b="14700"/>
          <a:stretch>
            <a:fillRect/>
          </a:stretch>
        </p:blipFill>
        <p:spPr bwMode="auto">
          <a:xfrm>
            <a:off x="221714" y="161256"/>
            <a:ext cx="317838" cy="387424"/>
          </a:xfrm>
          <a:prstGeom prst="rect">
            <a:avLst/>
          </a:prstGeom>
          <a:noFill/>
          <a:effectLst/>
        </p:spPr>
      </p:pic>
      <p:pic>
        <p:nvPicPr>
          <p:cNvPr id="7" name="Picture 2">
            <a:extLst>
              <a:ext uri="{FF2B5EF4-FFF2-40B4-BE49-F238E27FC236}">
                <a16:creationId xmlns:a16="http://schemas.microsoft.com/office/drawing/2014/main" id="{CFD8AA63-89DD-4529-9D87-173BD616A1A6}"/>
              </a:ext>
            </a:extLst>
          </p:cNvPr>
          <p:cNvPicPr>
            <a:picLocks noChangeAspect="1" noChangeArrowheads="1"/>
          </p:cNvPicPr>
          <p:nvPr/>
        </p:nvPicPr>
        <p:blipFill>
          <a:blip r:embed="rId4" cstate="print"/>
          <a:srcRect/>
          <a:stretch>
            <a:fillRect/>
          </a:stretch>
        </p:blipFill>
        <p:spPr bwMode="auto">
          <a:xfrm>
            <a:off x="8532440" y="198043"/>
            <a:ext cx="478762" cy="422645"/>
          </a:xfrm>
          <a:prstGeom prst="rect">
            <a:avLst/>
          </a:prstGeom>
          <a:noFill/>
          <a:ln w="9525">
            <a:noFill/>
            <a:miter lim="800000"/>
            <a:headEnd/>
            <a:tailEnd/>
          </a:ln>
          <a:effectLst/>
        </p:spPr>
      </p:pic>
      <p:sp>
        <p:nvSpPr>
          <p:cNvPr id="8" name="Titolo 1"/>
          <p:cNvSpPr txBox="1">
            <a:spLocks/>
          </p:cNvSpPr>
          <p:nvPr/>
        </p:nvSpPr>
        <p:spPr>
          <a:xfrm>
            <a:off x="530986" y="130622"/>
            <a:ext cx="7798724"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800100" lvl="1" indent="-342900" fontAlgn="auto">
              <a:spcBef>
                <a:spcPts val="0"/>
              </a:spcBef>
              <a:spcAft>
                <a:spcPts val="0"/>
              </a:spcAft>
            </a:pPr>
            <a:r>
              <a:rPr lang="it-IT" sz="2800" b="1" dirty="0">
                <a:solidFill>
                  <a:srgbClr val="0070C0"/>
                </a:solidFill>
                <a:latin typeface="Calibri"/>
                <a:cs typeface="Arial" pitchFamily="34" charset="0"/>
              </a:rPr>
              <a:t>Bilancio su 20 anni dalla creazione dei PCN: dati</a:t>
            </a:r>
            <a:endParaRPr lang="it-IT" sz="2800" b="1" dirty="0">
              <a:solidFill>
                <a:srgbClr val="FF0000"/>
              </a:solidFill>
              <a:latin typeface="Calibri"/>
              <a:cs typeface="Arial" pitchFamily="34" charset="0"/>
            </a:endParaRPr>
          </a:p>
        </p:txBody>
      </p:sp>
      <p:pic>
        <p:nvPicPr>
          <p:cNvPr id="12" name="Segnaposto contenuto 11"/>
          <p:cNvPicPr>
            <a:picLocks noGrp="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733716" y="980728"/>
            <a:ext cx="7798724" cy="4752528"/>
          </a:xfrm>
          <a:prstGeom prst="rect">
            <a:avLst/>
          </a:prstGeom>
          <a:noFill/>
          <a:ln>
            <a:noFill/>
          </a:ln>
        </p:spPr>
      </p:pic>
      <p:pic>
        <p:nvPicPr>
          <p:cNvPr id="13" name="Picture 2"/>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b="29887"/>
          <a:stretch/>
        </p:blipFill>
        <p:spPr bwMode="auto">
          <a:xfrm>
            <a:off x="277713" y="6050937"/>
            <a:ext cx="2342232" cy="677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2771800" y="5877272"/>
            <a:ext cx="5760640" cy="861774"/>
          </a:xfrm>
          <a:prstGeom prst="rect">
            <a:avLst/>
          </a:prstGeom>
          <a:noFill/>
        </p:spPr>
        <p:txBody>
          <a:bodyPr wrap="square" rtlCol="0">
            <a:spAutoFit/>
          </a:bodyPr>
          <a:lstStyle/>
          <a:p>
            <a:r>
              <a:rPr lang="it-IT" sz="1600" dirty="0">
                <a:solidFill>
                  <a:prstClr val="black"/>
                </a:solidFill>
              </a:rPr>
              <a:t>Il database dell’OCSE sulle istanze presentate ai diversi PCN è consultabile online:</a:t>
            </a:r>
          </a:p>
          <a:p>
            <a:r>
              <a:rPr lang="it-IT" dirty="0">
                <a:solidFill>
                  <a:prstClr val="black"/>
                </a:solidFill>
                <a:hlinkClick r:id="rId7"/>
              </a:rPr>
              <a:t>http://mneguidelines.oecd.org/database/</a:t>
            </a:r>
            <a:endParaRPr lang="it-IT" dirty="0">
              <a:solidFill>
                <a:prstClr val="black"/>
              </a:solidFill>
            </a:endParaRPr>
          </a:p>
        </p:txBody>
      </p:sp>
    </p:spTree>
    <p:extLst>
      <p:ext uri="{BB962C8B-B14F-4D97-AF65-F5344CB8AC3E}">
        <p14:creationId xmlns:p14="http://schemas.microsoft.com/office/powerpoint/2010/main" val="621469497"/>
      </p:ext>
    </p:extLst>
  </p:cSld>
  <p:clrMapOvr>
    <a:masterClrMapping/>
  </p:clrMapOvr>
  <mc:AlternateContent xmlns:mc="http://schemas.openxmlformats.org/markup-compatibility/2006" xmlns:p14="http://schemas.microsoft.com/office/powerpoint/2010/main">
    <mc:Choice Requires="p14">
      <p:transition spd="slow" p14:dur="2250">
        <p:cover/>
      </p:transition>
    </mc:Choice>
    <mc:Fallback xmlns="">
      <p:transition spd="slow">
        <p:cove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p:cNvPicPr>
            <a:picLocks noChangeAspect="1"/>
          </p:cNvPicPr>
          <p:nvPr/>
        </p:nvPicPr>
        <p:blipFill>
          <a:blip r:embed="rId2"/>
          <a:stretch>
            <a:fillRect/>
          </a:stretch>
        </p:blipFill>
        <p:spPr>
          <a:xfrm>
            <a:off x="245302" y="272036"/>
            <a:ext cx="8791194" cy="420660"/>
          </a:xfrm>
          <a:prstGeom prst="rect">
            <a:avLst/>
          </a:prstGeom>
        </p:spPr>
      </p:pic>
      <p:sp>
        <p:nvSpPr>
          <p:cNvPr id="2" name="Titolo 1"/>
          <p:cNvSpPr>
            <a:spLocks noGrp="1"/>
          </p:cNvSpPr>
          <p:nvPr>
            <p:ph type="title"/>
          </p:nvPr>
        </p:nvSpPr>
        <p:spPr>
          <a:xfrm>
            <a:off x="457200" y="-162272"/>
            <a:ext cx="8229600" cy="1143000"/>
          </a:xfrm>
        </p:spPr>
        <p:txBody>
          <a:bodyPr>
            <a:normAutofit/>
          </a:bodyPr>
          <a:lstStyle/>
          <a:p>
            <a:r>
              <a:rPr lang="it-IT" sz="2800" b="1" dirty="0">
                <a:solidFill>
                  <a:srgbClr val="0070C0"/>
                </a:solidFill>
                <a:latin typeface="Calibri"/>
                <a:ea typeface="+mn-ea"/>
                <a:cs typeface="+mn-cs"/>
              </a:rPr>
              <a:t>Qualche dato (1)</a:t>
            </a:r>
          </a:p>
        </p:txBody>
      </p:sp>
      <p:pic>
        <p:nvPicPr>
          <p:cNvPr id="4" name="Segnaposto contenuto 3"/>
          <p:cNvPicPr>
            <a:picLocks noGrp="1" noChangeAspect="1"/>
          </p:cNvPicPr>
          <p:nvPr>
            <p:ph idx="1"/>
          </p:nvPr>
        </p:nvPicPr>
        <p:blipFill rotWithShape="1">
          <a:blip r:embed="rId3">
            <a:clrChange>
              <a:clrFrom>
                <a:srgbClr val="FFFFFF"/>
              </a:clrFrom>
              <a:clrTo>
                <a:srgbClr val="FFFFFF">
                  <a:alpha val="0"/>
                </a:srgbClr>
              </a:clrTo>
            </a:clrChange>
          </a:blip>
          <a:srcRect t="35294"/>
          <a:stretch/>
        </p:blipFill>
        <p:spPr>
          <a:xfrm>
            <a:off x="2014493" y="1124744"/>
            <a:ext cx="5221803" cy="1584176"/>
          </a:xfrm>
          <a:prstGeom prst="rect">
            <a:avLst/>
          </a:prstGeom>
          <a:noFill/>
          <a:ln>
            <a:noFill/>
          </a:ln>
        </p:spPr>
      </p:pic>
      <p:pic>
        <p:nvPicPr>
          <p:cNvPr id="3" name="Immagine 2"/>
          <p:cNvPicPr>
            <a:picLocks noChangeAspect="1"/>
          </p:cNvPicPr>
          <p:nvPr/>
        </p:nvPicPr>
        <p:blipFill>
          <a:blip r:embed="rId4"/>
          <a:stretch>
            <a:fillRect/>
          </a:stretch>
        </p:blipFill>
        <p:spPr>
          <a:xfrm>
            <a:off x="-36512" y="2132856"/>
            <a:ext cx="8424936" cy="4176464"/>
          </a:xfrm>
          <a:prstGeom prst="rect">
            <a:avLst/>
          </a:prstGeom>
        </p:spPr>
      </p:pic>
      <p:sp>
        <p:nvSpPr>
          <p:cNvPr id="12" name="Rettangolo 11"/>
          <p:cNvSpPr/>
          <p:nvPr/>
        </p:nvSpPr>
        <p:spPr>
          <a:xfrm>
            <a:off x="180528" y="6309036"/>
            <a:ext cx="8963472" cy="461665"/>
          </a:xfrm>
          <a:prstGeom prst="rect">
            <a:avLst/>
          </a:prstGeom>
        </p:spPr>
        <p:txBody>
          <a:bodyPr wrap="square">
            <a:spAutoFit/>
          </a:bodyPr>
          <a:lstStyle/>
          <a:p>
            <a:r>
              <a:rPr lang="en-US" sz="1200" dirty="0"/>
              <a:t>Figure e </a:t>
            </a:r>
            <a:r>
              <a:rPr lang="en-US" sz="1200" dirty="0" err="1"/>
              <a:t>dati</a:t>
            </a:r>
            <a:r>
              <a:rPr lang="en-US" sz="1200" dirty="0"/>
              <a:t> </a:t>
            </a:r>
            <a:r>
              <a:rPr lang="en-US" sz="1200" dirty="0" err="1"/>
              <a:t>tratti</a:t>
            </a:r>
            <a:r>
              <a:rPr lang="en-US" sz="1200" dirty="0"/>
              <a:t> da: NATIONAL CONTACT POINTS FOR RBC: PROVIDING ACCESS TO REMEDY - 20 YEARS AND THE ROAD AHEAD – OECD 2020</a:t>
            </a:r>
          </a:p>
        </p:txBody>
      </p:sp>
    </p:spTree>
    <p:extLst>
      <p:ext uri="{BB962C8B-B14F-4D97-AF65-F5344CB8AC3E}">
        <p14:creationId xmlns:p14="http://schemas.microsoft.com/office/powerpoint/2010/main" val="608283191"/>
      </p:ext>
    </p:extLst>
  </p:cSld>
  <p:clrMapOvr>
    <a:masterClrMapping/>
  </p:clrMapOvr>
  <mc:AlternateContent xmlns:mc="http://schemas.openxmlformats.org/markup-compatibility/2006" xmlns:p14="http://schemas.microsoft.com/office/powerpoint/2010/main">
    <mc:Choice Requires="p14">
      <p:transition spd="slow" p14:dur="2250">
        <p:cover/>
      </p:transition>
    </mc:Choice>
    <mc:Fallback xmlns="">
      <p:transition spd="slow">
        <p:cove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62272"/>
            <a:ext cx="8229600" cy="1143000"/>
          </a:xfrm>
        </p:spPr>
        <p:txBody>
          <a:bodyPr>
            <a:normAutofit/>
          </a:bodyPr>
          <a:lstStyle/>
          <a:p>
            <a:r>
              <a:rPr lang="it-IT" sz="2800" b="1" dirty="0">
                <a:solidFill>
                  <a:srgbClr val="0070C0"/>
                </a:solidFill>
                <a:latin typeface="Calibri"/>
                <a:ea typeface="+mn-ea"/>
                <a:cs typeface="+mn-cs"/>
              </a:rPr>
              <a:t>Qualche dato (2)</a:t>
            </a:r>
          </a:p>
        </p:txBody>
      </p:sp>
      <p:pic>
        <p:nvPicPr>
          <p:cNvPr id="9" name="Immagine 8"/>
          <p:cNvPicPr>
            <a:picLocks noChangeAspect="1"/>
          </p:cNvPicPr>
          <p:nvPr/>
        </p:nvPicPr>
        <p:blipFill>
          <a:blip r:embed="rId2">
            <a:clrChange>
              <a:clrFrom>
                <a:srgbClr val="FFFFFF"/>
              </a:clrFrom>
              <a:clrTo>
                <a:srgbClr val="FFFFFF">
                  <a:alpha val="0"/>
                </a:srgbClr>
              </a:clrTo>
            </a:clrChange>
          </a:blip>
          <a:stretch>
            <a:fillRect/>
          </a:stretch>
        </p:blipFill>
        <p:spPr>
          <a:xfrm>
            <a:off x="3974914" y="2307453"/>
            <a:ext cx="5169086" cy="3107189"/>
          </a:xfrm>
          <a:prstGeom prst="rect">
            <a:avLst/>
          </a:prstGeom>
        </p:spPr>
      </p:pic>
      <p:pic>
        <p:nvPicPr>
          <p:cNvPr id="10" name="Segnaposto contenuto 9"/>
          <p:cNvPicPr>
            <a:picLocks noGrp="1" noChangeAspect="1"/>
          </p:cNvPicPr>
          <p:nvPr>
            <p:ph idx="1"/>
          </p:nvPr>
        </p:nvPicPr>
        <p:blipFill>
          <a:blip r:embed="rId3">
            <a:clrChange>
              <a:clrFrom>
                <a:srgbClr val="FFFFFF"/>
              </a:clrFrom>
              <a:clrTo>
                <a:srgbClr val="FFFFFF">
                  <a:alpha val="0"/>
                </a:srgbClr>
              </a:clrTo>
            </a:clrChange>
          </a:blip>
          <a:stretch>
            <a:fillRect/>
          </a:stretch>
        </p:blipFill>
        <p:spPr>
          <a:xfrm>
            <a:off x="221260" y="2165215"/>
            <a:ext cx="4121964" cy="2664296"/>
          </a:xfrm>
          <a:prstGeom prst="rect">
            <a:avLst/>
          </a:prstGeom>
        </p:spPr>
      </p:pic>
      <p:pic>
        <p:nvPicPr>
          <p:cNvPr id="11" name="Immagine 10"/>
          <p:cNvPicPr>
            <a:picLocks noChangeAspect="1"/>
          </p:cNvPicPr>
          <p:nvPr/>
        </p:nvPicPr>
        <p:blipFill>
          <a:blip r:embed="rId4"/>
          <a:stretch>
            <a:fillRect/>
          </a:stretch>
        </p:blipFill>
        <p:spPr>
          <a:xfrm>
            <a:off x="88003" y="6381328"/>
            <a:ext cx="8967993" cy="506012"/>
          </a:xfrm>
          <a:prstGeom prst="rect">
            <a:avLst/>
          </a:prstGeom>
        </p:spPr>
      </p:pic>
      <p:pic>
        <p:nvPicPr>
          <p:cNvPr id="12" name="Picture 10" descr="nuvo pcn">
            <a:extLst>
              <a:ext uri="{FF2B5EF4-FFF2-40B4-BE49-F238E27FC236}">
                <a16:creationId xmlns:a16="http://schemas.microsoft.com/office/drawing/2014/main" id="{5DAD0E94-3F0E-4140-B8A1-C3CA6BBD0A0D}"/>
              </a:ext>
            </a:extLst>
          </p:cNvPr>
          <p:cNvPicPr>
            <a:picLocks noChangeAspect="1" noChangeArrowheads="1"/>
          </p:cNvPicPr>
          <p:nvPr/>
        </p:nvPicPr>
        <p:blipFill>
          <a:blip r:embed="rId5" cstate="print"/>
          <a:srcRect l="8962" t="7108" r="10518" b="14700"/>
          <a:stretch>
            <a:fillRect/>
          </a:stretch>
        </p:blipFill>
        <p:spPr bwMode="auto">
          <a:xfrm>
            <a:off x="221714" y="116632"/>
            <a:ext cx="317838" cy="387424"/>
          </a:xfrm>
          <a:prstGeom prst="rect">
            <a:avLst/>
          </a:prstGeom>
          <a:noFill/>
          <a:effectLst/>
        </p:spPr>
      </p:pic>
      <p:pic>
        <p:nvPicPr>
          <p:cNvPr id="13" name="Picture 2">
            <a:extLst>
              <a:ext uri="{FF2B5EF4-FFF2-40B4-BE49-F238E27FC236}">
                <a16:creationId xmlns:a16="http://schemas.microsoft.com/office/drawing/2014/main" id="{CFD8AA63-89DD-4529-9D87-173BD616A1A6}"/>
              </a:ext>
            </a:extLst>
          </p:cNvPr>
          <p:cNvPicPr>
            <a:picLocks noChangeAspect="1" noChangeArrowheads="1"/>
          </p:cNvPicPr>
          <p:nvPr/>
        </p:nvPicPr>
        <p:blipFill>
          <a:blip r:embed="rId6" cstate="print"/>
          <a:srcRect/>
          <a:stretch>
            <a:fillRect/>
          </a:stretch>
        </p:blipFill>
        <p:spPr bwMode="auto">
          <a:xfrm>
            <a:off x="8532440" y="198043"/>
            <a:ext cx="478762" cy="422645"/>
          </a:xfrm>
          <a:prstGeom prst="rect">
            <a:avLst/>
          </a:prstGeom>
          <a:noFill/>
          <a:ln w="9525">
            <a:noFill/>
            <a:miter lim="800000"/>
            <a:headEnd/>
            <a:tailEnd/>
          </a:ln>
          <a:effectLst/>
        </p:spPr>
      </p:pic>
    </p:spTree>
    <p:extLst>
      <p:ext uri="{BB962C8B-B14F-4D97-AF65-F5344CB8AC3E}">
        <p14:creationId xmlns:p14="http://schemas.microsoft.com/office/powerpoint/2010/main" val="1385372409"/>
      </p:ext>
    </p:extLst>
  </p:cSld>
  <p:clrMapOvr>
    <a:masterClrMapping/>
  </p:clrMapOvr>
  <mc:AlternateContent xmlns:mc="http://schemas.openxmlformats.org/markup-compatibility/2006" xmlns:p14="http://schemas.microsoft.com/office/powerpoint/2010/main">
    <mc:Choice Requires="p14">
      <p:transition spd="slow" p14:dur="2250">
        <p:cover/>
      </p:transition>
    </mc:Choice>
    <mc:Fallback xmlns="">
      <p:transition spd="slow">
        <p:cove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62272"/>
            <a:ext cx="8229600" cy="1143000"/>
          </a:xfrm>
        </p:spPr>
        <p:txBody>
          <a:bodyPr>
            <a:normAutofit/>
          </a:bodyPr>
          <a:lstStyle/>
          <a:p>
            <a:r>
              <a:rPr lang="it-IT" sz="2800" b="1" dirty="0">
                <a:solidFill>
                  <a:srgbClr val="0070C0"/>
                </a:solidFill>
                <a:latin typeface="Calibri"/>
                <a:ea typeface="+mn-ea"/>
                <a:cs typeface="+mn-cs"/>
              </a:rPr>
              <a:t>Qualche dato (3)</a:t>
            </a:r>
          </a:p>
        </p:txBody>
      </p:sp>
      <p:pic>
        <p:nvPicPr>
          <p:cNvPr id="6" name="Immagine 5"/>
          <p:cNvPicPr>
            <a:picLocks noChangeAspect="1"/>
          </p:cNvPicPr>
          <p:nvPr/>
        </p:nvPicPr>
        <p:blipFill rotWithShape="1">
          <a:blip r:embed="rId2">
            <a:clrChange>
              <a:clrFrom>
                <a:srgbClr val="FFFFFF"/>
              </a:clrFrom>
              <a:clrTo>
                <a:srgbClr val="FFFFFF">
                  <a:alpha val="0"/>
                </a:srgbClr>
              </a:clrTo>
            </a:clrChange>
          </a:blip>
          <a:srcRect b="11478"/>
          <a:stretch/>
        </p:blipFill>
        <p:spPr>
          <a:xfrm>
            <a:off x="519175" y="3861048"/>
            <a:ext cx="7941257" cy="2592288"/>
          </a:xfrm>
          <a:prstGeom prst="rect">
            <a:avLst/>
          </a:prstGeom>
        </p:spPr>
      </p:pic>
      <p:pic>
        <p:nvPicPr>
          <p:cNvPr id="11" name="Immagine 10"/>
          <p:cNvPicPr>
            <a:picLocks noChangeAspect="1"/>
          </p:cNvPicPr>
          <p:nvPr/>
        </p:nvPicPr>
        <p:blipFill>
          <a:blip r:embed="rId3"/>
          <a:stretch>
            <a:fillRect/>
          </a:stretch>
        </p:blipFill>
        <p:spPr>
          <a:xfrm>
            <a:off x="88003" y="6381328"/>
            <a:ext cx="8967993" cy="506012"/>
          </a:xfrm>
          <a:prstGeom prst="rect">
            <a:avLst/>
          </a:prstGeom>
        </p:spPr>
      </p:pic>
      <p:pic>
        <p:nvPicPr>
          <p:cNvPr id="12" name="Picture 10" descr="nuvo pcn">
            <a:extLst>
              <a:ext uri="{FF2B5EF4-FFF2-40B4-BE49-F238E27FC236}">
                <a16:creationId xmlns:a16="http://schemas.microsoft.com/office/drawing/2014/main" id="{5DAD0E94-3F0E-4140-B8A1-C3CA6BBD0A0D}"/>
              </a:ext>
            </a:extLst>
          </p:cNvPr>
          <p:cNvPicPr>
            <a:picLocks noChangeAspect="1" noChangeArrowheads="1"/>
          </p:cNvPicPr>
          <p:nvPr/>
        </p:nvPicPr>
        <p:blipFill>
          <a:blip r:embed="rId4" cstate="print"/>
          <a:srcRect l="8962" t="7108" r="10518" b="14700"/>
          <a:stretch>
            <a:fillRect/>
          </a:stretch>
        </p:blipFill>
        <p:spPr bwMode="auto">
          <a:xfrm>
            <a:off x="221714" y="116632"/>
            <a:ext cx="317838" cy="387424"/>
          </a:xfrm>
          <a:prstGeom prst="rect">
            <a:avLst/>
          </a:prstGeom>
          <a:noFill/>
          <a:effectLst/>
        </p:spPr>
      </p:pic>
      <p:pic>
        <p:nvPicPr>
          <p:cNvPr id="13" name="Picture 2">
            <a:extLst>
              <a:ext uri="{FF2B5EF4-FFF2-40B4-BE49-F238E27FC236}">
                <a16:creationId xmlns:a16="http://schemas.microsoft.com/office/drawing/2014/main" id="{CFD8AA63-89DD-4529-9D87-173BD616A1A6}"/>
              </a:ext>
            </a:extLst>
          </p:cNvPr>
          <p:cNvPicPr>
            <a:picLocks noChangeAspect="1" noChangeArrowheads="1"/>
          </p:cNvPicPr>
          <p:nvPr/>
        </p:nvPicPr>
        <p:blipFill>
          <a:blip r:embed="rId5" cstate="print"/>
          <a:srcRect/>
          <a:stretch>
            <a:fillRect/>
          </a:stretch>
        </p:blipFill>
        <p:spPr bwMode="auto">
          <a:xfrm>
            <a:off x="8532440" y="198043"/>
            <a:ext cx="478762" cy="422645"/>
          </a:xfrm>
          <a:prstGeom prst="rect">
            <a:avLst/>
          </a:prstGeom>
          <a:noFill/>
          <a:ln w="9525">
            <a:noFill/>
            <a:miter lim="800000"/>
            <a:headEnd/>
            <a:tailEnd/>
          </a:ln>
          <a:effectLst/>
        </p:spPr>
      </p:pic>
      <p:pic>
        <p:nvPicPr>
          <p:cNvPr id="4" name="Segnaposto contenuto 3"/>
          <p:cNvPicPr>
            <a:picLocks noGrp="1" noChangeAspect="1"/>
          </p:cNvPicPr>
          <p:nvPr>
            <p:ph idx="1"/>
          </p:nvPr>
        </p:nvPicPr>
        <p:blipFill>
          <a:blip r:embed="rId6">
            <a:clrChange>
              <a:clrFrom>
                <a:srgbClr val="FFFFFF"/>
              </a:clrFrom>
              <a:clrTo>
                <a:srgbClr val="FFFFFF">
                  <a:alpha val="0"/>
                </a:srgbClr>
              </a:clrTo>
            </a:clrChange>
          </a:blip>
          <a:stretch>
            <a:fillRect/>
          </a:stretch>
        </p:blipFill>
        <p:spPr>
          <a:xfrm>
            <a:off x="242056" y="792088"/>
            <a:ext cx="8444743" cy="2924944"/>
          </a:xfrm>
          <a:prstGeom prst="rect">
            <a:avLst/>
          </a:prstGeom>
        </p:spPr>
      </p:pic>
    </p:spTree>
    <p:extLst>
      <p:ext uri="{BB962C8B-B14F-4D97-AF65-F5344CB8AC3E}">
        <p14:creationId xmlns:p14="http://schemas.microsoft.com/office/powerpoint/2010/main" val="3646797649"/>
      </p:ext>
    </p:extLst>
  </p:cSld>
  <p:clrMapOvr>
    <a:masterClrMapping/>
  </p:clrMapOvr>
  <mc:AlternateContent xmlns:mc="http://schemas.openxmlformats.org/markup-compatibility/2006" xmlns:p14="http://schemas.microsoft.com/office/powerpoint/2010/main">
    <mc:Choice Requires="p14">
      <p:transition spd="slow" p14:dur="2250">
        <p:cover/>
      </p:transition>
    </mc:Choice>
    <mc:Fallback xmlns="">
      <p:transition spd="slow">
        <p:cove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bwMode="auto">
          <a:xfrm>
            <a:off x="67970" y="144016"/>
            <a:ext cx="8891611" cy="980728"/>
          </a:xfrm>
          <a:prstGeom prst="rect">
            <a:avLst/>
          </a:prstGeom>
          <a:solidFill>
            <a:schemeClr val="bg1"/>
          </a:solidFill>
          <a:ln w="127000">
            <a:solidFill>
              <a:schemeClr val="bg1"/>
            </a:solidFill>
            <a:round/>
            <a:headEnd/>
            <a:tailEnd/>
          </a:ln>
          <a:effectLst/>
        </p:spPr>
        <p:txBody>
          <a:bodyPr rtlCol="0" anchor="ctr"/>
          <a:lstStyle/>
          <a:p>
            <a:pPr algn="ctr"/>
            <a:endParaRPr lang="it-IT">
              <a:solidFill>
                <a:srgbClr val="000000"/>
              </a:solidFill>
            </a:endParaRPr>
          </a:p>
        </p:txBody>
      </p:sp>
      <p:pic>
        <p:nvPicPr>
          <p:cNvPr id="6146" name="Immagine 2" descr="logo-ministero2"/>
          <p:cNvPicPr>
            <a:picLocks noChangeAspect="1" noChangeArrowheads="1"/>
          </p:cNvPicPr>
          <p:nvPr/>
        </p:nvPicPr>
        <p:blipFill>
          <a:blip r:embed="rId3" cstate="print"/>
          <a:srcRect/>
          <a:stretch>
            <a:fillRect/>
          </a:stretch>
        </p:blipFill>
        <p:spPr bwMode="auto">
          <a:xfrm>
            <a:off x="259183" y="260648"/>
            <a:ext cx="1360489" cy="688451"/>
          </a:xfrm>
          <a:prstGeom prst="rect">
            <a:avLst/>
          </a:prstGeom>
          <a:noFill/>
        </p:spPr>
      </p:pic>
      <p:pic>
        <p:nvPicPr>
          <p:cNvPr id="6145" name="Immagine 8" descr="nuvo pcn"/>
          <p:cNvPicPr>
            <a:picLocks noChangeAspect="1" noChangeArrowheads="1"/>
          </p:cNvPicPr>
          <p:nvPr/>
        </p:nvPicPr>
        <p:blipFill>
          <a:blip r:embed="rId4" cstate="print"/>
          <a:srcRect/>
          <a:stretch>
            <a:fillRect/>
          </a:stretch>
        </p:blipFill>
        <p:spPr bwMode="auto">
          <a:xfrm>
            <a:off x="7963461" y="160424"/>
            <a:ext cx="928150" cy="1108336"/>
          </a:xfrm>
          <a:prstGeom prst="rect">
            <a:avLst/>
          </a:prstGeom>
          <a:noFill/>
        </p:spPr>
      </p:pic>
      <p:sp>
        <p:nvSpPr>
          <p:cNvPr id="3" name="CasellaDiTesto 2"/>
          <p:cNvSpPr txBox="1"/>
          <p:nvPr/>
        </p:nvSpPr>
        <p:spPr>
          <a:xfrm>
            <a:off x="4391435" y="2132446"/>
            <a:ext cx="792088" cy="649188"/>
          </a:xfrm>
          <a:prstGeom prst="ellipse">
            <a:avLst/>
          </a:prstGeom>
          <a:solidFill>
            <a:srgbClr val="C00000"/>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it-IT" sz="2400" b="1" dirty="0">
                <a:solidFill>
                  <a:srgbClr val="FFFFFF"/>
                </a:solidFill>
                <a:latin typeface="Antique Olive" panose="020B0603020204030204" pitchFamily="34" charset="0"/>
              </a:rPr>
              <a:t>5</a:t>
            </a:r>
          </a:p>
        </p:txBody>
      </p:sp>
      <p:sp>
        <p:nvSpPr>
          <p:cNvPr id="4" name="Rettangolo 3"/>
          <p:cNvSpPr/>
          <p:nvPr/>
        </p:nvSpPr>
        <p:spPr>
          <a:xfrm>
            <a:off x="1864390" y="3174067"/>
            <a:ext cx="5803954" cy="461665"/>
          </a:xfrm>
          <a:prstGeom prst="rect">
            <a:avLst/>
          </a:prstGeom>
        </p:spPr>
        <p:txBody>
          <a:bodyPr wrap="square">
            <a:spAutoFit/>
          </a:bodyPr>
          <a:lstStyle/>
          <a:p>
            <a:pPr algn="ctr"/>
            <a:r>
              <a:rPr lang="it-IT" sz="2400" b="1" dirty="0">
                <a:solidFill>
                  <a:srgbClr val="0070C0"/>
                </a:solidFill>
                <a:latin typeface="Antique Olive" panose="020B0603020204030204" pitchFamily="34" charset="0"/>
              </a:rPr>
              <a:t>Attività in ambito OCSE</a:t>
            </a:r>
          </a:p>
        </p:txBody>
      </p:sp>
      <p:pic>
        <p:nvPicPr>
          <p:cNvPr id="8" name="Immagine 7"/>
          <p:cNvPicPr>
            <a:picLocks noChangeAspect="1"/>
          </p:cNvPicPr>
          <p:nvPr/>
        </p:nvPicPr>
        <p:blipFill rotWithShape="1">
          <a:blip r:embed="rId5"/>
          <a:srcRect l="-139546" t="19051" r="164627" b="30949"/>
          <a:stretch/>
        </p:blipFill>
        <p:spPr>
          <a:xfrm>
            <a:off x="3851920" y="3356992"/>
            <a:ext cx="1082479" cy="188992"/>
          </a:xfrm>
          <a:prstGeom prst="rect">
            <a:avLst/>
          </a:prstGeom>
        </p:spPr>
      </p:pic>
      <p:grpSp>
        <p:nvGrpSpPr>
          <p:cNvPr id="10" name="Gruppo 9"/>
          <p:cNvGrpSpPr/>
          <p:nvPr/>
        </p:nvGrpSpPr>
        <p:grpSpPr>
          <a:xfrm>
            <a:off x="1184967" y="1772816"/>
            <a:ext cx="7162800" cy="4419600"/>
            <a:chOff x="1184967" y="1772816"/>
            <a:chExt cx="7162800" cy="4419600"/>
          </a:xfrm>
        </p:grpSpPr>
        <p:pic>
          <p:nvPicPr>
            <p:cNvPr id="81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4967" y="1772816"/>
              <a:ext cx="7162800" cy="441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Immagine 8"/>
            <p:cNvPicPr>
              <a:picLocks noChangeAspect="1"/>
            </p:cNvPicPr>
            <p:nvPr/>
          </p:nvPicPr>
          <p:blipFill rotWithShape="1">
            <a:blip r:embed="rId5"/>
            <a:srcRect l="-163" t="19051" r="20260" b="23798"/>
            <a:stretch/>
          </p:blipFill>
          <p:spPr>
            <a:xfrm>
              <a:off x="5505745" y="2706015"/>
              <a:ext cx="1154487" cy="216024"/>
            </a:xfrm>
            <a:prstGeom prst="rect">
              <a:avLst/>
            </a:prstGeom>
          </p:spPr>
        </p:pic>
      </p:grpSp>
    </p:spTree>
    <p:extLst>
      <p:ext uri="{BB962C8B-B14F-4D97-AF65-F5344CB8AC3E}">
        <p14:creationId xmlns:p14="http://schemas.microsoft.com/office/powerpoint/2010/main" val="3934291692"/>
      </p:ext>
    </p:extLst>
  </p:cSld>
  <p:clrMapOvr>
    <a:masterClrMapping/>
  </p:clrMapOvr>
  <mc:AlternateContent xmlns:mc="http://schemas.openxmlformats.org/markup-compatibility/2006" xmlns:p14="http://schemas.microsoft.com/office/powerpoint/2010/main">
    <mc:Choice Requires="p14">
      <p:transition spd="slow" p14:dur="2250">
        <p:cover/>
      </p:transition>
    </mc:Choice>
    <mc:Fallback xmlns="">
      <p:transition spd="slow">
        <p:cov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egnaposto numero diapositiva 9"/>
          <p:cNvSpPr>
            <a:spLocks noGrp="1"/>
          </p:cNvSpPr>
          <p:nvPr>
            <p:ph type="sldNum" sz="quarter" idx="12"/>
          </p:nvPr>
        </p:nvSpPr>
        <p:spPr/>
        <p:txBody>
          <a:bodyPr/>
          <a:lstStyle/>
          <a:p>
            <a:fld id="{7F25AA82-E620-4378-96F4-3F7DD6E722E1}" type="slidenum">
              <a:rPr lang="it-IT" smtClean="0">
                <a:solidFill>
                  <a:prstClr val="black">
                    <a:tint val="75000"/>
                  </a:prstClr>
                </a:solidFill>
              </a:rPr>
              <a:pPr/>
              <a:t>2</a:t>
            </a:fld>
            <a:endParaRPr lang="it-IT" dirty="0">
              <a:solidFill>
                <a:prstClr val="black">
                  <a:tint val="75000"/>
                </a:prstClr>
              </a:solidFill>
            </a:endParaRPr>
          </a:p>
        </p:txBody>
      </p:sp>
      <p:pic>
        <p:nvPicPr>
          <p:cNvPr id="11" name="Picture 10" descr="nuvo pcn"/>
          <p:cNvPicPr>
            <a:picLocks noChangeAspect="1" noChangeArrowheads="1"/>
          </p:cNvPicPr>
          <p:nvPr/>
        </p:nvPicPr>
        <p:blipFill>
          <a:blip r:embed="rId3" cstate="print"/>
          <a:srcRect l="8962" t="7108" r="10518" b="14700"/>
          <a:stretch>
            <a:fillRect/>
          </a:stretch>
        </p:blipFill>
        <p:spPr bwMode="auto">
          <a:xfrm>
            <a:off x="149706" y="116632"/>
            <a:ext cx="317838" cy="387424"/>
          </a:xfrm>
          <a:prstGeom prst="rect">
            <a:avLst/>
          </a:prstGeom>
          <a:noFill/>
          <a:effectLst/>
        </p:spPr>
      </p:pic>
      <p:pic>
        <p:nvPicPr>
          <p:cNvPr id="12" name="Picture 2"/>
          <p:cNvPicPr>
            <a:picLocks noChangeAspect="1" noChangeArrowheads="1"/>
          </p:cNvPicPr>
          <p:nvPr/>
        </p:nvPicPr>
        <p:blipFill>
          <a:blip r:embed="rId4" cstate="print"/>
          <a:srcRect/>
          <a:stretch>
            <a:fillRect/>
          </a:stretch>
        </p:blipFill>
        <p:spPr bwMode="auto">
          <a:xfrm>
            <a:off x="8557734" y="116632"/>
            <a:ext cx="478762" cy="422645"/>
          </a:xfrm>
          <a:prstGeom prst="rect">
            <a:avLst/>
          </a:prstGeom>
          <a:noFill/>
          <a:ln w="9525">
            <a:noFill/>
            <a:miter lim="800000"/>
            <a:headEnd/>
            <a:tailEnd/>
          </a:ln>
          <a:effectLst/>
        </p:spPr>
      </p:pic>
      <p:sp>
        <p:nvSpPr>
          <p:cNvPr id="2" name="CasellaDiTesto 1"/>
          <p:cNvSpPr txBox="1"/>
          <p:nvPr/>
        </p:nvSpPr>
        <p:spPr>
          <a:xfrm>
            <a:off x="755576" y="116632"/>
            <a:ext cx="7128792" cy="523220"/>
          </a:xfrm>
          <a:prstGeom prst="rect">
            <a:avLst/>
          </a:prstGeom>
          <a:noFill/>
          <a:ln>
            <a:noFill/>
          </a:ln>
          <a:effectLst/>
        </p:spPr>
        <p:txBody>
          <a:bodyPr wrap="square" rtlCol="0">
            <a:spAutoFit/>
          </a:bodyPr>
          <a:lstStyle/>
          <a:p>
            <a:pPr algn="ctr" fontAlgn="auto">
              <a:spcBef>
                <a:spcPts val="0"/>
              </a:spcBef>
              <a:spcAft>
                <a:spcPts val="0"/>
              </a:spcAft>
            </a:pPr>
            <a:r>
              <a:rPr lang="it-IT" sz="2800" b="1" dirty="0">
                <a:solidFill>
                  <a:srgbClr val="0070C0"/>
                </a:solidFill>
                <a:latin typeface="Calibri"/>
              </a:rPr>
              <a:t>Attività: il meccanismo delle istanze specifiche</a:t>
            </a:r>
          </a:p>
        </p:txBody>
      </p:sp>
      <p:sp>
        <p:nvSpPr>
          <p:cNvPr id="4" name="CasellaDiTesto 3"/>
          <p:cNvSpPr txBox="1"/>
          <p:nvPr/>
        </p:nvSpPr>
        <p:spPr>
          <a:xfrm>
            <a:off x="467544" y="908720"/>
            <a:ext cx="8064896" cy="1815882"/>
          </a:xfrm>
          <a:prstGeom prst="rect">
            <a:avLst/>
          </a:prstGeom>
          <a:solidFill>
            <a:schemeClr val="accent3">
              <a:lumMod val="20000"/>
              <a:lumOff val="80000"/>
            </a:schemeClr>
          </a:solidFill>
          <a:ln>
            <a:solidFill>
              <a:schemeClr val="bg2">
                <a:lumMod val="50000"/>
              </a:schemeClr>
            </a:solidFill>
          </a:ln>
          <a:effectLst/>
        </p:spPr>
        <p:txBody>
          <a:bodyPr wrap="square" rtlCol="0">
            <a:spAutoFit/>
          </a:bodyPr>
          <a:lstStyle/>
          <a:p>
            <a:pPr fontAlgn="auto">
              <a:spcBef>
                <a:spcPts val="0"/>
              </a:spcBef>
              <a:spcAft>
                <a:spcPts val="0"/>
              </a:spcAft>
            </a:pPr>
            <a:r>
              <a:rPr lang="it-IT" sz="1600" dirty="0">
                <a:solidFill>
                  <a:srgbClr val="1F497D"/>
                </a:solidFill>
                <a:latin typeface="Calibri"/>
              </a:rPr>
              <a:t>COSA E’</a:t>
            </a:r>
          </a:p>
          <a:p>
            <a:pPr marL="285750" indent="-285750" fontAlgn="auto">
              <a:spcBef>
                <a:spcPts val="0"/>
              </a:spcBef>
              <a:spcAft>
                <a:spcPts val="0"/>
              </a:spcAft>
              <a:buFont typeface="Wingdings" panose="05000000000000000000" pitchFamily="2" charset="2"/>
              <a:buChar char="§"/>
            </a:pPr>
            <a:r>
              <a:rPr lang="it-IT" sz="1600" dirty="0">
                <a:solidFill>
                  <a:srgbClr val="1F497D"/>
                </a:solidFill>
                <a:latin typeface="Calibri"/>
              </a:rPr>
              <a:t>Una procedura </a:t>
            </a:r>
            <a:r>
              <a:rPr lang="it-IT" sz="1600" b="1" dirty="0">
                <a:solidFill>
                  <a:srgbClr val="1F497D"/>
                </a:solidFill>
                <a:latin typeface="Calibri"/>
              </a:rPr>
              <a:t>non giudiziale</a:t>
            </a:r>
            <a:r>
              <a:rPr lang="it-IT" sz="1600" dirty="0">
                <a:solidFill>
                  <a:srgbClr val="1F497D"/>
                </a:solidFill>
                <a:latin typeface="Calibri"/>
              </a:rPr>
              <a:t> prevista dalle Linee Guida e gestita dal PCN </a:t>
            </a:r>
          </a:p>
          <a:p>
            <a:pPr marL="285750" indent="-285750" fontAlgn="auto">
              <a:spcBef>
                <a:spcPts val="0"/>
              </a:spcBef>
              <a:spcAft>
                <a:spcPts val="0"/>
              </a:spcAft>
              <a:buFont typeface="Wingdings" panose="05000000000000000000" pitchFamily="2" charset="2"/>
              <a:buChar char="§"/>
            </a:pPr>
            <a:r>
              <a:rPr lang="it-IT" sz="1600" dirty="0">
                <a:solidFill>
                  <a:srgbClr val="1F497D"/>
                </a:solidFill>
                <a:latin typeface="Calibri"/>
              </a:rPr>
              <a:t>tesa alla risoluzione </a:t>
            </a:r>
            <a:r>
              <a:rPr lang="it-IT" sz="1600" b="1" dirty="0">
                <a:solidFill>
                  <a:srgbClr val="1F497D"/>
                </a:solidFill>
                <a:latin typeface="Calibri"/>
              </a:rPr>
              <a:t>consensuale</a:t>
            </a:r>
            <a:r>
              <a:rPr lang="it-IT" sz="1600" dirty="0">
                <a:solidFill>
                  <a:srgbClr val="1F497D"/>
                </a:solidFill>
                <a:latin typeface="Calibri"/>
              </a:rPr>
              <a:t> di controversie tra una impresa e un portatore di interesse (stakeholder)</a:t>
            </a:r>
          </a:p>
          <a:p>
            <a:pPr marL="285750" indent="-285750" fontAlgn="auto">
              <a:spcBef>
                <a:spcPts val="0"/>
              </a:spcBef>
              <a:spcAft>
                <a:spcPts val="0"/>
              </a:spcAft>
              <a:buFont typeface="Wingdings" panose="05000000000000000000" pitchFamily="2" charset="2"/>
              <a:buChar char="§"/>
            </a:pPr>
            <a:r>
              <a:rPr lang="it-IT" sz="1600" dirty="0">
                <a:solidFill>
                  <a:srgbClr val="1F497D"/>
                </a:solidFill>
                <a:latin typeface="Calibri"/>
              </a:rPr>
              <a:t>sull’attuazione delle Linee Guida in </a:t>
            </a:r>
            <a:r>
              <a:rPr lang="it-IT" sz="1600" b="1" dirty="0">
                <a:solidFill>
                  <a:srgbClr val="1F497D"/>
                </a:solidFill>
                <a:latin typeface="Calibri"/>
              </a:rPr>
              <a:t>casi concreti</a:t>
            </a:r>
          </a:p>
          <a:p>
            <a:pPr marL="285750" indent="-285750" fontAlgn="auto">
              <a:spcBef>
                <a:spcPts val="0"/>
              </a:spcBef>
              <a:spcAft>
                <a:spcPts val="0"/>
              </a:spcAft>
              <a:buFont typeface="Wingdings" panose="05000000000000000000" pitchFamily="2" charset="2"/>
              <a:buChar char="§"/>
            </a:pPr>
            <a:r>
              <a:rPr lang="it-IT" sz="1600" dirty="0">
                <a:solidFill>
                  <a:srgbClr val="1F497D"/>
                </a:solidFill>
                <a:latin typeface="Calibri"/>
              </a:rPr>
              <a:t>attivata ad iniziativa di </a:t>
            </a:r>
            <a:r>
              <a:rPr lang="it-IT" sz="1600" b="1" dirty="0" err="1">
                <a:solidFill>
                  <a:srgbClr val="1F497D"/>
                </a:solidFill>
                <a:latin typeface="Calibri"/>
              </a:rPr>
              <a:t>stakeholders</a:t>
            </a:r>
            <a:r>
              <a:rPr lang="it-IT" sz="1600" dirty="0">
                <a:solidFill>
                  <a:srgbClr val="1F497D"/>
                </a:solidFill>
                <a:latin typeface="Calibri"/>
              </a:rPr>
              <a:t> nei confronti di una </a:t>
            </a:r>
            <a:r>
              <a:rPr lang="it-IT" sz="1600" b="1" dirty="0">
                <a:solidFill>
                  <a:srgbClr val="1F497D"/>
                </a:solidFill>
                <a:latin typeface="Calibri"/>
              </a:rPr>
              <a:t>o più imprese </a:t>
            </a:r>
            <a:r>
              <a:rPr lang="it-IT" sz="1600" dirty="0">
                <a:solidFill>
                  <a:srgbClr val="1F497D"/>
                </a:solidFill>
                <a:latin typeface="Calibri"/>
              </a:rPr>
              <a:t>operanti sul mercato globale, aventi sede nel paese del PCN  od ivi operanti. </a:t>
            </a:r>
            <a:endParaRPr lang="it-IT" sz="1400" dirty="0">
              <a:solidFill>
                <a:srgbClr val="1F497D"/>
              </a:solidFill>
              <a:latin typeface="Calibri"/>
            </a:endParaRPr>
          </a:p>
        </p:txBody>
      </p:sp>
      <p:sp>
        <p:nvSpPr>
          <p:cNvPr id="5" name="Rettangolo 4"/>
          <p:cNvSpPr/>
          <p:nvPr/>
        </p:nvSpPr>
        <p:spPr>
          <a:xfrm>
            <a:off x="405678" y="3031792"/>
            <a:ext cx="7200800" cy="1477328"/>
          </a:xfrm>
          <a:prstGeom prst="rect">
            <a:avLst/>
          </a:prstGeom>
        </p:spPr>
        <p:txBody>
          <a:bodyPr wrap="square">
            <a:spAutoFit/>
          </a:bodyPr>
          <a:lstStyle/>
          <a:p>
            <a:r>
              <a:rPr lang="it-IT" b="1" u="sng" dirty="0">
                <a:solidFill>
                  <a:srgbClr val="000000"/>
                </a:solidFill>
                <a:latin typeface="Calibri"/>
              </a:rPr>
              <a:t>principi fondamentali</a:t>
            </a:r>
            <a:r>
              <a:rPr lang="it-IT" dirty="0">
                <a:solidFill>
                  <a:srgbClr val="000000"/>
                </a:solidFill>
                <a:latin typeface="Calibri"/>
              </a:rPr>
              <a:t>: </a:t>
            </a:r>
          </a:p>
          <a:p>
            <a:r>
              <a:rPr lang="it-IT" b="1" dirty="0">
                <a:solidFill>
                  <a:srgbClr val="000000"/>
                </a:solidFill>
                <a:latin typeface="Calibri"/>
              </a:rPr>
              <a:t> imparzialità </a:t>
            </a:r>
          </a:p>
          <a:p>
            <a:r>
              <a:rPr lang="it-IT" b="1" dirty="0">
                <a:solidFill>
                  <a:srgbClr val="000000"/>
                </a:solidFill>
                <a:latin typeface="Calibri"/>
              </a:rPr>
              <a:t> prevedibilità </a:t>
            </a:r>
          </a:p>
          <a:p>
            <a:r>
              <a:rPr lang="it-IT" b="1" dirty="0">
                <a:solidFill>
                  <a:srgbClr val="000000"/>
                </a:solidFill>
                <a:latin typeface="Calibri"/>
              </a:rPr>
              <a:t> equità </a:t>
            </a:r>
          </a:p>
          <a:p>
            <a:r>
              <a:rPr lang="it-IT" b="1" dirty="0">
                <a:solidFill>
                  <a:srgbClr val="000000"/>
                </a:solidFill>
                <a:latin typeface="Calibri"/>
              </a:rPr>
              <a:t> compatibilità con le Linee Guida </a:t>
            </a:r>
          </a:p>
        </p:txBody>
      </p:sp>
      <p:sp>
        <p:nvSpPr>
          <p:cNvPr id="7" name="Rettangolo 6"/>
          <p:cNvSpPr/>
          <p:nvPr/>
        </p:nvSpPr>
        <p:spPr>
          <a:xfrm>
            <a:off x="4082334" y="2951713"/>
            <a:ext cx="4450106" cy="1754326"/>
          </a:xfrm>
          <a:prstGeom prst="rect">
            <a:avLst/>
          </a:prstGeom>
          <a:solidFill>
            <a:srgbClr val="CCFFFF"/>
          </a:solidFill>
          <a:ln>
            <a:solidFill>
              <a:schemeClr val="tx2">
                <a:lumMod val="75000"/>
              </a:schemeClr>
            </a:solidFill>
          </a:ln>
          <a:effectLst>
            <a:outerShdw blurRad="50800" dist="38100" dir="2700000" algn="tl" rotWithShape="0">
              <a:prstClr val="black">
                <a:alpha val="40000"/>
              </a:prstClr>
            </a:outerShdw>
          </a:effectLst>
        </p:spPr>
        <p:txBody>
          <a:bodyPr wrap="square">
            <a:spAutoFit/>
          </a:bodyPr>
          <a:lstStyle/>
          <a:p>
            <a:pPr lvl="0" fontAlgn="auto">
              <a:spcBef>
                <a:spcPct val="20000"/>
              </a:spcBef>
              <a:spcAft>
                <a:spcPts val="0"/>
              </a:spcAft>
            </a:pPr>
            <a:r>
              <a:rPr lang="it-IT" b="1" dirty="0">
                <a:solidFill>
                  <a:srgbClr val="1F497D"/>
                </a:solidFill>
                <a:latin typeface="Calibri"/>
              </a:rPr>
              <a:t>Lo stakeholder interessato, o chi lo rappresenta, si rivolge al PCN lamentando che l’impresa, con il suo comportamento non conforme alle Linee Guida, sta avendo un impatto negativo di quelli che le Linee Guida intendono scongiurare</a:t>
            </a:r>
          </a:p>
        </p:txBody>
      </p:sp>
      <p:cxnSp>
        <p:nvCxnSpPr>
          <p:cNvPr id="14" name="Connettore 2 13"/>
          <p:cNvCxnSpPr/>
          <p:nvPr/>
        </p:nvCxnSpPr>
        <p:spPr>
          <a:xfrm>
            <a:off x="7380312" y="4785408"/>
            <a:ext cx="0" cy="875840"/>
          </a:xfrm>
          <a:prstGeom prst="straightConnector1">
            <a:avLst/>
          </a:prstGeom>
          <a:ln w="57150">
            <a:solidFill>
              <a:srgbClr val="0060C0"/>
            </a:solidFill>
            <a:tailEnd type="triangle"/>
          </a:ln>
        </p:spPr>
        <p:style>
          <a:lnRef idx="1">
            <a:schemeClr val="accent1"/>
          </a:lnRef>
          <a:fillRef idx="0">
            <a:schemeClr val="accent1"/>
          </a:fillRef>
          <a:effectRef idx="0">
            <a:schemeClr val="accent1"/>
          </a:effectRef>
          <a:fontRef idx="minor">
            <a:schemeClr val="tx1"/>
          </a:fontRef>
        </p:style>
      </p:cxnSp>
      <p:sp>
        <p:nvSpPr>
          <p:cNvPr id="20" name="CasellaDiTesto 19"/>
          <p:cNvSpPr txBox="1"/>
          <p:nvPr/>
        </p:nvSpPr>
        <p:spPr>
          <a:xfrm>
            <a:off x="5580112" y="5733256"/>
            <a:ext cx="2977622" cy="923330"/>
          </a:xfrm>
          <a:prstGeom prst="rect">
            <a:avLst/>
          </a:prstGeom>
          <a:solidFill>
            <a:srgbClr val="C00000"/>
          </a:solidFill>
        </p:spPr>
        <p:txBody>
          <a:bodyPr wrap="square" rtlCol="0">
            <a:spAutoFit/>
          </a:bodyPr>
          <a:lstStyle/>
          <a:p>
            <a:pPr algn="ctr"/>
            <a:r>
              <a:rPr lang="it-IT" dirty="0">
                <a:solidFill>
                  <a:srgbClr val="FFFF00"/>
                </a:solidFill>
                <a:effectLst>
                  <a:outerShdw blurRad="38100" dist="38100" dir="2700000" algn="tl">
                    <a:srgbClr val="000000">
                      <a:alpha val="43137"/>
                    </a:srgbClr>
                  </a:outerShdw>
                </a:effectLst>
              </a:rPr>
              <a:t>DICHIARAZIONE FINALE DEL PCN (RACCOMANDAZIONI)</a:t>
            </a:r>
          </a:p>
        </p:txBody>
      </p:sp>
      <p:cxnSp>
        <p:nvCxnSpPr>
          <p:cNvPr id="31" name="Connettore 2 30"/>
          <p:cNvCxnSpPr/>
          <p:nvPr/>
        </p:nvCxnSpPr>
        <p:spPr>
          <a:xfrm flipH="1">
            <a:off x="4547618" y="4797152"/>
            <a:ext cx="816470" cy="392747"/>
          </a:xfrm>
          <a:prstGeom prst="straightConnector1">
            <a:avLst/>
          </a:prstGeom>
          <a:ln w="57150">
            <a:solidFill>
              <a:srgbClr val="0060C0"/>
            </a:solidFill>
            <a:tailEnd type="triangle"/>
          </a:ln>
        </p:spPr>
        <p:style>
          <a:lnRef idx="1">
            <a:schemeClr val="accent1"/>
          </a:lnRef>
          <a:fillRef idx="0">
            <a:schemeClr val="accent1"/>
          </a:fillRef>
          <a:effectRef idx="0">
            <a:schemeClr val="accent1"/>
          </a:effectRef>
          <a:fontRef idx="minor">
            <a:schemeClr val="tx1"/>
          </a:fontRef>
        </p:style>
      </p:cxnSp>
      <p:sp>
        <p:nvSpPr>
          <p:cNvPr id="32" name="CasellaDiTesto 31"/>
          <p:cNvSpPr txBox="1"/>
          <p:nvPr/>
        </p:nvSpPr>
        <p:spPr>
          <a:xfrm>
            <a:off x="1043608" y="5085184"/>
            <a:ext cx="3456384" cy="707886"/>
          </a:xfrm>
          <a:prstGeom prst="rect">
            <a:avLst/>
          </a:prstGeom>
          <a:solidFill>
            <a:schemeClr val="bg1">
              <a:lumMod val="85000"/>
            </a:schemeClr>
          </a:solidFill>
          <a:ln>
            <a:solidFill>
              <a:schemeClr val="tx1"/>
            </a:solidFill>
          </a:ln>
        </p:spPr>
        <p:txBody>
          <a:bodyPr wrap="square" rtlCol="0">
            <a:spAutoFit/>
          </a:bodyPr>
          <a:lstStyle/>
          <a:p>
            <a:pPr algn="ctr"/>
            <a:r>
              <a:rPr lang="it-IT" sz="2000" b="1" dirty="0">
                <a:solidFill>
                  <a:srgbClr val="FF0000"/>
                </a:solidFill>
                <a:effectLst>
                  <a:outerShdw blurRad="38100" dist="38100" dir="2700000" algn="tl">
                    <a:srgbClr val="000000">
                      <a:alpha val="43137"/>
                    </a:srgbClr>
                  </a:outerShdw>
                </a:effectLst>
              </a:rPr>
              <a:t>BUONI UFFICI DEL PCN</a:t>
            </a:r>
          </a:p>
          <a:p>
            <a:pPr algn="ctr"/>
            <a:r>
              <a:rPr lang="it-IT" sz="2000" b="1" dirty="0">
                <a:solidFill>
                  <a:srgbClr val="FF0000"/>
                </a:solidFill>
                <a:effectLst>
                  <a:outerShdw blurRad="38100" dist="38100" dir="2700000" algn="tl">
                    <a:srgbClr val="000000">
                      <a:alpha val="43137"/>
                    </a:srgbClr>
                  </a:outerShdw>
                </a:effectLst>
              </a:rPr>
              <a:t>(conciliatore esterno)</a:t>
            </a:r>
          </a:p>
        </p:txBody>
      </p:sp>
      <p:cxnSp>
        <p:nvCxnSpPr>
          <p:cNvPr id="35" name="Connettore 2 34"/>
          <p:cNvCxnSpPr/>
          <p:nvPr/>
        </p:nvCxnSpPr>
        <p:spPr>
          <a:xfrm>
            <a:off x="4355976" y="5817458"/>
            <a:ext cx="1138785" cy="63587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43" name="Immagine 42"/>
          <p:cNvPicPr>
            <a:picLocks noChangeAspect="1"/>
          </p:cNvPicPr>
          <p:nvPr/>
        </p:nvPicPr>
        <p:blipFill>
          <a:blip r:embed="rId5"/>
          <a:stretch>
            <a:fillRect/>
          </a:stretch>
        </p:blipFill>
        <p:spPr>
          <a:xfrm>
            <a:off x="2424244" y="5877272"/>
            <a:ext cx="410867" cy="288032"/>
          </a:xfrm>
          <a:prstGeom prst="rect">
            <a:avLst/>
          </a:prstGeom>
        </p:spPr>
      </p:pic>
      <p:sp>
        <p:nvSpPr>
          <p:cNvPr id="44" name="CasellaDiTesto 43"/>
          <p:cNvSpPr txBox="1"/>
          <p:nvPr/>
        </p:nvSpPr>
        <p:spPr>
          <a:xfrm>
            <a:off x="1655676" y="6146140"/>
            <a:ext cx="2124236" cy="523220"/>
          </a:xfrm>
          <a:prstGeom prst="rect">
            <a:avLst/>
          </a:prstGeom>
          <a:solidFill>
            <a:srgbClr val="FF0000"/>
          </a:solidFill>
        </p:spPr>
        <p:txBody>
          <a:bodyPr wrap="square" rtlCol="0">
            <a:spAutoFit/>
          </a:bodyPr>
          <a:lstStyle/>
          <a:p>
            <a:pPr algn="ctr"/>
            <a:r>
              <a:rPr lang="it-IT" sz="2800" b="1" dirty="0">
                <a:solidFill>
                  <a:srgbClr val="FFFF00"/>
                </a:solidFill>
                <a:effectLst>
                  <a:outerShdw blurRad="38100" dist="38100" dir="2700000" algn="tl">
                    <a:srgbClr val="000000">
                      <a:alpha val="43137"/>
                    </a:srgbClr>
                  </a:outerShdw>
                </a:effectLst>
              </a:rPr>
              <a:t>ACCORDO</a:t>
            </a:r>
          </a:p>
        </p:txBody>
      </p:sp>
    </p:spTree>
    <p:extLst>
      <p:ext uri="{BB962C8B-B14F-4D97-AF65-F5344CB8AC3E}">
        <p14:creationId xmlns:p14="http://schemas.microsoft.com/office/powerpoint/2010/main" val="3269157058"/>
      </p:ext>
    </p:extLst>
  </p:cSld>
  <p:clrMapOvr>
    <a:masterClrMapping/>
  </p:clrMapOvr>
  <mc:AlternateContent xmlns:mc="http://schemas.openxmlformats.org/markup-compatibility/2006" xmlns:p14="http://schemas.microsoft.com/office/powerpoint/2010/main">
    <mc:Choice Requires="p14">
      <p:transition spd="slow" p14:dur="2250">
        <p:cover/>
      </p:transition>
    </mc:Choice>
    <mc:Fallback xmlns="">
      <p:transition spd="slow">
        <p:cov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1" name="Connettore 4 10"/>
          <p:cNvCxnSpPr/>
          <p:nvPr/>
        </p:nvCxnSpPr>
        <p:spPr>
          <a:xfrm>
            <a:off x="4788024" y="5589240"/>
            <a:ext cx="1656184" cy="755213"/>
          </a:xfrm>
          <a:prstGeom prst="bentConnector3">
            <a:avLst>
              <a:gd name="adj1" fmla="val 15711"/>
            </a:avLst>
          </a:prstGeom>
          <a:ln w="28575"/>
        </p:spPr>
        <p:style>
          <a:lnRef idx="1">
            <a:schemeClr val="accent1"/>
          </a:lnRef>
          <a:fillRef idx="0">
            <a:schemeClr val="accent1"/>
          </a:fillRef>
          <a:effectRef idx="0">
            <a:schemeClr val="accent1"/>
          </a:effectRef>
          <a:fontRef idx="minor">
            <a:schemeClr val="tx1"/>
          </a:fontRef>
        </p:style>
      </p:cxnSp>
      <p:sp>
        <p:nvSpPr>
          <p:cNvPr id="39" name="CasellaDiTesto 38"/>
          <p:cNvSpPr txBox="1"/>
          <p:nvPr/>
        </p:nvSpPr>
        <p:spPr>
          <a:xfrm>
            <a:off x="539552" y="260648"/>
            <a:ext cx="8101408" cy="504056"/>
          </a:xfrm>
          <a:prstGeom prst="rect">
            <a:avLst/>
          </a:prstGeom>
          <a:noFill/>
          <a:effectLst/>
        </p:spPr>
        <p:txBody>
          <a:bodyPr wrap="square" rtlCol="0" anchor="ctr" anchorCtr="1">
            <a:noAutofit/>
          </a:bodyPr>
          <a:lstStyle/>
          <a:p>
            <a:pPr algn="ctr" fontAlgn="auto">
              <a:spcBef>
                <a:spcPts val="0"/>
              </a:spcBef>
              <a:spcAft>
                <a:spcPts val="0"/>
              </a:spcAft>
            </a:pPr>
            <a:r>
              <a:rPr lang="it-IT" sz="2800" b="1" dirty="0">
                <a:solidFill>
                  <a:srgbClr val="0070C0"/>
                </a:solidFill>
                <a:latin typeface="Calibri"/>
              </a:rPr>
              <a:t>Il meccanismo delle istanze specifiche - procedura</a:t>
            </a:r>
          </a:p>
        </p:txBody>
      </p:sp>
      <p:pic>
        <p:nvPicPr>
          <p:cNvPr id="45" name="Picture 10" descr="nuvo pcn"/>
          <p:cNvPicPr>
            <a:picLocks noChangeAspect="1" noChangeArrowheads="1"/>
          </p:cNvPicPr>
          <p:nvPr/>
        </p:nvPicPr>
        <p:blipFill>
          <a:blip r:embed="rId3" cstate="print"/>
          <a:srcRect l="8962" t="7108" r="10518" b="14700"/>
          <a:stretch>
            <a:fillRect/>
          </a:stretch>
        </p:blipFill>
        <p:spPr bwMode="auto">
          <a:xfrm>
            <a:off x="149706" y="116632"/>
            <a:ext cx="317838" cy="387424"/>
          </a:xfrm>
          <a:prstGeom prst="rect">
            <a:avLst/>
          </a:prstGeom>
          <a:noFill/>
          <a:effectLst/>
        </p:spPr>
      </p:pic>
      <p:pic>
        <p:nvPicPr>
          <p:cNvPr id="46" name="Picture 2"/>
          <p:cNvPicPr>
            <a:picLocks noChangeAspect="1" noChangeArrowheads="1"/>
          </p:cNvPicPr>
          <p:nvPr/>
        </p:nvPicPr>
        <p:blipFill>
          <a:blip r:embed="rId4" cstate="print"/>
          <a:srcRect/>
          <a:stretch>
            <a:fillRect/>
          </a:stretch>
        </p:blipFill>
        <p:spPr bwMode="auto">
          <a:xfrm>
            <a:off x="8557734" y="116632"/>
            <a:ext cx="478762" cy="422645"/>
          </a:xfrm>
          <a:prstGeom prst="rect">
            <a:avLst/>
          </a:prstGeom>
          <a:noFill/>
          <a:ln w="9525">
            <a:noFill/>
            <a:miter lim="800000"/>
            <a:headEnd/>
            <a:tailEnd/>
          </a:ln>
          <a:effectLst/>
        </p:spPr>
      </p:pic>
      <p:graphicFrame>
        <p:nvGraphicFramePr>
          <p:cNvPr id="2" name="Diagramma 1"/>
          <p:cNvGraphicFramePr/>
          <p:nvPr>
            <p:extLst>
              <p:ext uri="{D42A27DB-BD31-4B8C-83A1-F6EECF244321}">
                <p14:modId xmlns:p14="http://schemas.microsoft.com/office/powerpoint/2010/main" val="3424709880"/>
              </p:ext>
            </p:extLst>
          </p:nvPr>
        </p:nvGraphicFramePr>
        <p:xfrm>
          <a:off x="341931" y="764704"/>
          <a:ext cx="8478541" cy="59046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4" name="Connettore 1 3"/>
          <p:cNvCxnSpPr/>
          <p:nvPr/>
        </p:nvCxnSpPr>
        <p:spPr>
          <a:xfrm flipH="1">
            <a:off x="-36512" y="2995211"/>
            <a:ext cx="9180513"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flipH="1">
            <a:off x="-254" y="5157192"/>
            <a:ext cx="9324782"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3" name="CasellaDiTesto 2"/>
          <p:cNvSpPr txBox="1"/>
          <p:nvPr/>
        </p:nvSpPr>
        <p:spPr>
          <a:xfrm>
            <a:off x="107504" y="2348880"/>
            <a:ext cx="2232248" cy="646331"/>
          </a:xfrm>
          <a:prstGeom prst="rect">
            <a:avLst/>
          </a:prstGeom>
          <a:noFill/>
        </p:spPr>
        <p:txBody>
          <a:bodyPr wrap="square" rtlCol="0">
            <a:spAutoFit/>
          </a:bodyPr>
          <a:lstStyle/>
          <a:p>
            <a:pPr fontAlgn="auto">
              <a:spcBef>
                <a:spcPts val="0"/>
              </a:spcBef>
              <a:spcAft>
                <a:spcPts val="0"/>
              </a:spcAft>
            </a:pPr>
            <a:r>
              <a:rPr lang="it-IT" dirty="0">
                <a:solidFill>
                  <a:srgbClr val="4F81BD">
                    <a:lumMod val="50000"/>
                  </a:srgbClr>
                </a:solidFill>
                <a:latin typeface="Calibri"/>
              </a:rPr>
              <a:t>Valutazione iniziale (entro 3 mesi)</a:t>
            </a:r>
          </a:p>
        </p:txBody>
      </p:sp>
      <p:sp>
        <p:nvSpPr>
          <p:cNvPr id="5" name="CasellaDiTesto 4"/>
          <p:cNvSpPr txBox="1"/>
          <p:nvPr/>
        </p:nvSpPr>
        <p:spPr>
          <a:xfrm>
            <a:off x="118014" y="3100095"/>
            <a:ext cx="1147174" cy="646331"/>
          </a:xfrm>
          <a:prstGeom prst="rect">
            <a:avLst/>
          </a:prstGeom>
          <a:noFill/>
        </p:spPr>
        <p:txBody>
          <a:bodyPr wrap="none" rtlCol="0">
            <a:spAutoFit/>
          </a:bodyPr>
          <a:lstStyle/>
          <a:p>
            <a:pPr fontAlgn="auto">
              <a:spcBef>
                <a:spcPts val="0"/>
              </a:spcBef>
              <a:spcAft>
                <a:spcPts val="0"/>
              </a:spcAft>
            </a:pPr>
            <a:r>
              <a:rPr lang="it-IT" dirty="0">
                <a:solidFill>
                  <a:srgbClr val="4F81BD">
                    <a:lumMod val="50000"/>
                  </a:srgbClr>
                </a:solidFill>
                <a:latin typeface="Calibri"/>
              </a:rPr>
              <a:t>Assistenza</a:t>
            </a:r>
          </a:p>
          <a:p>
            <a:pPr fontAlgn="auto">
              <a:spcBef>
                <a:spcPts val="0"/>
              </a:spcBef>
              <a:spcAft>
                <a:spcPts val="0"/>
              </a:spcAft>
            </a:pPr>
            <a:r>
              <a:rPr lang="it-IT" dirty="0">
                <a:solidFill>
                  <a:srgbClr val="4F81BD">
                    <a:lumMod val="50000"/>
                  </a:srgbClr>
                </a:solidFill>
                <a:latin typeface="Calibri"/>
              </a:rPr>
              <a:t>alle parti</a:t>
            </a:r>
          </a:p>
        </p:txBody>
      </p:sp>
      <p:sp>
        <p:nvSpPr>
          <p:cNvPr id="29" name="CasellaDiTesto 28"/>
          <p:cNvSpPr txBox="1"/>
          <p:nvPr/>
        </p:nvSpPr>
        <p:spPr>
          <a:xfrm>
            <a:off x="179512" y="5951021"/>
            <a:ext cx="1618328" cy="646331"/>
          </a:xfrm>
          <a:prstGeom prst="rect">
            <a:avLst/>
          </a:prstGeom>
          <a:noFill/>
        </p:spPr>
        <p:txBody>
          <a:bodyPr wrap="none" rtlCol="0">
            <a:spAutoFit/>
          </a:bodyPr>
          <a:lstStyle/>
          <a:p>
            <a:pPr fontAlgn="auto">
              <a:spcBef>
                <a:spcPts val="0"/>
              </a:spcBef>
              <a:spcAft>
                <a:spcPts val="0"/>
              </a:spcAft>
            </a:pPr>
            <a:r>
              <a:rPr lang="it-IT" dirty="0">
                <a:solidFill>
                  <a:srgbClr val="4F81BD">
                    <a:lumMod val="50000"/>
                  </a:srgbClr>
                </a:solidFill>
                <a:latin typeface="Calibri"/>
              </a:rPr>
              <a:t>Conclusione</a:t>
            </a:r>
          </a:p>
          <a:p>
            <a:pPr fontAlgn="auto">
              <a:spcBef>
                <a:spcPts val="0"/>
              </a:spcBef>
              <a:spcAft>
                <a:spcPts val="0"/>
              </a:spcAft>
            </a:pPr>
            <a:r>
              <a:rPr lang="it-IT">
                <a:solidFill>
                  <a:srgbClr val="4F81BD">
                    <a:lumMod val="50000"/>
                  </a:srgbClr>
                </a:solidFill>
                <a:latin typeface="Calibri"/>
              </a:rPr>
              <a:t>(entro 12 </a:t>
            </a:r>
            <a:r>
              <a:rPr lang="it-IT" dirty="0">
                <a:solidFill>
                  <a:srgbClr val="4F81BD">
                    <a:lumMod val="50000"/>
                  </a:srgbClr>
                </a:solidFill>
                <a:latin typeface="Calibri"/>
              </a:rPr>
              <a:t>mesi)</a:t>
            </a:r>
          </a:p>
        </p:txBody>
      </p:sp>
      <p:sp>
        <p:nvSpPr>
          <p:cNvPr id="7" name="CasellaDiTesto 6"/>
          <p:cNvSpPr txBox="1"/>
          <p:nvPr/>
        </p:nvSpPr>
        <p:spPr>
          <a:xfrm>
            <a:off x="6505016" y="1590695"/>
            <a:ext cx="2664296" cy="584775"/>
          </a:xfrm>
          <a:prstGeom prst="rect">
            <a:avLst/>
          </a:prstGeom>
          <a:noFill/>
        </p:spPr>
        <p:txBody>
          <a:bodyPr wrap="square" rtlCol="0">
            <a:spAutoFit/>
          </a:bodyPr>
          <a:lstStyle/>
          <a:p>
            <a:r>
              <a:rPr lang="it-IT" sz="1600" dirty="0"/>
              <a:t>Eventuale coordinamento con altri PCN</a:t>
            </a:r>
          </a:p>
        </p:txBody>
      </p:sp>
    </p:spTree>
    <p:extLst>
      <p:ext uri="{BB962C8B-B14F-4D97-AF65-F5344CB8AC3E}">
        <p14:creationId xmlns:p14="http://schemas.microsoft.com/office/powerpoint/2010/main" val="2210303600"/>
      </p:ext>
    </p:extLst>
  </p:cSld>
  <p:clrMapOvr>
    <a:masterClrMapping/>
  </p:clrMapOvr>
  <mc:AlternateContent xmlns:mc="http://schemas.openxmlformats.org/markup-compatibility/2006" xmlns:p14="http://schemas.microsoft.com/office/powerpoint/2010/main">
    <mc:Choice Requires="p14">
      <p:transition spd="slow" p14:dur="2250">
        <p:cover/>
      </p:transition>
    </mc:Choice>
    <mc:Fallback xmlns="">
      <p:transition spd="slow">
        <p:cov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323528" y="2132856"/>
            <a:ext cx="8317432" cy="3262432"/>
          </a:xfrm>
          <a:prstGeom prst="rect">
            <a:avLst/>
          </a:prstGeom>
          <a:ln>
            <a:solidFill>
              <a:schemeClr val="tx1"/>
            </a:solidFill>
          </a:ln>
          <a:effectLst>
            <a:innerShdw blurRad="63500" dist="190500" dir="13500000">
              <a:prstClr val="black">
                <a:alpha val="50000"/>
              </a:prstClr>
            </a:innerShdw>
          </a:effectLst>
        </p:spPr>
        <p:txBody>
          <a:bodyPr wrap="square">
            <a:spAutoFit/>
          </a:bodyPr>
          <a:lstStyle/>
          <a:p>
            <a:pPr fontAlgn="auto">
              <a:spcBef>
                <a:spcPts val="0"/>
              </a:spcBef>
              <a:spcAft>
                <a:spcPts val="600"/>
              </a:spcAft>
            </a:pPr>
            <a:r>
              <a:rPr lang="it-IT" sz="1600" dirty="0">
                <a:solidFill>
                  <a:prstClr val="black"/>
                </a:solidFill>
                <a:latin typeface="Calibri"/>
              </a:rPr>
              <a:t>25. Nel procedere alla </a:t>
            </a:r>
            <a:r>
              <a:rPr lang="it-IT" sz="1600" b="1" dirty="0">
                <a:solidFill>
                  <a:prstClr val="black"/>
                </a:solidFill>
                <a:latin typeface="Calibri"/>
              </a:rPr>
              <a:t>valutazione iniziale </a:t>
            </a:r>
            <a:r>
              <a:rPr lang="it-IT" sz="1600" dirty="0">
                <a:solidFill>
                  <a:prstClr val="black"/>
                </a:solidFill>
                <a:latin typeface="Calibri"/>
              </a:rPr>
              <a:t>per determinare se la questione meriti un ulteriore approfondimento, </a:t>
            </a:r>
            <a:r>
              <a:rPr lang="it-IT" sz="1600" b="1" dirty="0">
                <a:solidFill>
                  <a:prstClr val="black"/>
                </a:solidFill>
                <a:latin typeface="Calibri"/>
              </a:rPr>
              <a:t>il PCN </a:t>
            </a:r>
            <a:r>
              <a:rPr lang="it-IT" sz="1600" dirty="0">
                <a:solidFill>
                  <a:prstClr val="black"/>
                </a:solidFill>
                <a:latin typeface="Calibri"/>
              </a:rPr>
              <a:t>dovrà stabilire se essa sia stata sollevata “</a:t>
            </a:r>
            <a:r>
              <a:rPr lang="it-IT" sz="1600" b="1" dirty="0">
                <a:solidFill>
                  <a:prstClr val="black"/>
                </a:solidFill>
                <a:latin typeface="Calibri"/>
              </a:rPr>
              <a:t>in buona fede</a:t>
            </a:r>
            <a:r>
              <a:rPr lang="it-IT" sz="1600" dirty="0">
                <a:solidFill>
                  <a:prstClr val="black"/>
                </a:solidFill>
                <a:latin typeface="Calibri"/>
              </a:rPr>
              <a:t>” e se sia </a:t>
            </a:r>
            <a:r>
              <a:rPr lang="it-IT" sz="1600" b="1" dirty="0">
                <a:solidFill>
                  <a:prstClr val="black"/>
                </a:solidFill>
                <a:latin typeface="Calibri"/>
              </a:rPr>
              <a:t>pertinente</a:t>
            </a:r>
            <a:r>
              <a:rPr lang="it-IT" sz="1600" dirty="0">
                <a:solidFill>
                  <a:prstClr val="black"/>
                </a:solidFill>
                <a:latin typeface="Calibri"/>
              </a:rPr>
              <a:t> rispetto all’attuazione delle Linee Guida. </a:t>
            </a:r>
            <a:r>
              <a:rPr lang="it-IT" sz="1600" b="1" dirty="0">
                <a:solidFill>
                  <a:prstClr val="black"/>
                </a:solidFill>
                <a:latin typeface="Calibri"/>
              </a:rPr>
              <a:t>A tal fine</a:t>
            </a:r>
            <a:r>
              <a:rPr lang="it-IT" sz="1600" dirty="0">
                <a:solidFill>
                  <a:prstClr val="black"/>
                </a:solidFill>
                <a:latin typeface="Calibri"/>
              </a:rPr>
              <a:t>, il PCN dovrà considerare: </a:t>
            </a:r>
          </a:p>
          <a:p>
            <a:pPr marL="285750" indent="-285750" fontAlgn="auto">
              <a:spcBef>
                <a:spcPts val="0"/>
              </a:spcBef>
              <a:spcAft>
                <a:spcPts val="600"/>
              </a:spcAft>
              <a:buClr>
                <a:srgbClr val="FF0000"/>
              </a:buClr>
              <a:buFont typeface="Wingdings" panose="05000000000000000000" pitchFamily="2" charset="2"/>
              <a:buChar char="q"/>
            </a:pPr>
            <a:r>
              <a:rPr lang="it-IT" sz="1600" b="1" dirty="0">
                <a:solidFill>
                  <a:prstClr val="black"/>
                </a:solidFill>
                <a:latin typeface="Calibri"/>
              </a:rPr>
              <a:t>l’identità della parte coinvolta e il suo interesse alla questione; </a:t>
            </a:r>
          </a:p>
          <a:p>
            <a:pPr marL="285750" indent="-285750" fontAlgn="auto">
              <a:spcBef>
                <a:spcPts val="0"/>
              </a:spcBef>
              <a:spcAft>
                <a:spcPts val="600"/>
              </a:spcAft>
              <a:buClr>
                <a:srgbClr val="FF0000"/>
              </a:buClr>
              <a:buFont typeface="Wingdings" panose="05000000000000000000" pitchFamily="2" charset="2"/>
              <a:buChar char="q"/>
            </a:pPr>
            <a:r>
              <a:rPr lang="it-IT" sz="1600" b="1" dirty="0">
                <a:solidFill>
                  <a:prstClr val="black"/>
                </a:solidFill>
                <a:latin typeface="Calibri"/>
              </a:rPr>
              <a:t>la rilevanza della questione e degli elementi di supporto;</a:t>
            </a:r>
          </a:p>
          <a:p>
            <a:pPr marL="285750" indent="-285750" fontAlgn="auto">
              <a:spcBef>
                <a:spcPts val="0"/>
              </a:spcBef>
              <a:spcAft>
                <a:spcPts val="600"/>
              </a:spcAft>
              <a:buClr>
                <a:srgbClr val="FF0000"/>
              </a:buClr>
              <a:buFont typeface="Wingdings" panose="05000000000000000000" pitchFamily="2" charset="2"/>
              <a:buChar char="q"/>
            </a:pPr>
            <a:r>
              <a:rPr lang="it-IT" sz="1600" b="1" dirty="0">
                <a:solidFill>
                  <a:prstClr val="black"/>
                </a:solidFill>
                <a:latin typeface="Calibri"/>
              </a:rPr>
              <a:t>il legame verosimile tra le attività dell’impresa e la questione sollevata nell’istanza specifica; </a:t>
            </a:r>
          </a:p>
          <a:p>
            <a:pPr marL="285750" indent="-285750" fontAlgn="auto">
              <a:spcBef>
                <a:spcPts val="0"/>
              </a:spcBef>
              <a:spcAft>
                <a:spcPts val="600"/>
              </a:spcAft>
              <a:buClr>
                <a:srgbClr val="FF0000"/>
              </a:buClr>
              <a:buFont typeface="Wingdings" panose="05000000000000000000" pitchFamily="2" charset="2"/>
              <a:buChar char="q"/>
            </a:pPr>
            <a:r>
              <a:rPr lang="it-IT" sz="1600" b="1" dirty="0">
                <a:solidFill>
                  <a:prstClr val="black"/>
                </a:solidFill>
                <a:latin typeface="Calibri"/>
              </a:rPr>
              <a:t>la pertinenza delle norme e procedure applicabili, in particolare delle decisioni giurisdizionali; </a:t>
            </a:r>
          </a:p>
          <a:p>
            <a:pPr marL="285750" indent="-285750" fontAlgn="auto">
              <a:spcBef>
                <a:spcPts val="0"/>
              </a:spcBef>
              <a:spcAft>
                <a:spcPts val="600"/>
              </a:spcAft>
              <a:buClr>
                <a:srgbClr val="FF0000"/>
              </a:buClr>
              <a:buFont typeface="Wingdings" panose="05000000000000000000" pitchFamily="2" charset="2"/>
              <a:buChar char="q"/>
            </a:pPr>
            <a:r>
              <a:rPr lang="it-IT" sz="1600" b="1" dirty="0">
                <a:solidFill>
                  <a:prstClr val="black"/>
                </a:solidFill>
                <a:latin typeface="Calibri"/>
              </a:rPr>
              <a:t>il modo in cui questioni simili siano o siano state trattate in sede nazionale o internazionale; </a:t>
            </a:r>
          </a:p>
          <a:p>
            <a:pPr marL="285750" indent="-285750" fontAlgn="auto">
              <a:spcBef>
                <a:spcPts val="0"/>
              </a:spcBef>
              <a:spcAft>
                <a:spcPts val="600"/>
              </a:spcAft>
              <a:buClr>
                <a:srgbClr val="FF0000"/>
              </a:buClr>
              <a:buFont typeface="Wingdings" panose="05000000000000000000" pitchFamily="2" charset="2"/>
              <a:buChar char="q"/>
            </a:pPr>
            <a:r>
              <a:rPr lang="it-IT" sz="1600" b="1" dirty="0">
                <a:solidFill>
                  <a:prstClr val="black"/>
                </a:solidFill>
                <a:latin typeface="Calibri"/>
              </a:rPr>
              <a:t>la funzionalità della questione specifica rispetto agli obiettivi ed all’efficace attuazione delle Linee Guida. </a:t>
            </a:r>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44624"/>
            <a:ext cx="886460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asellaDiTesto 8"/>
          <p:cNvSpPr txBox="1"/>
          <p:nvPr/>
        </p:nvSpPr>
        <p:spPr>
          <a:xfrm>
            <a:off x="539552" y="116632"/>
            <a:ext cx="8101408" cy="504056"/>
          </a:xfrm>
          <a:prstGeom prst="rect">
            <a:avLst/>
          </a:prstGeom>
          <a:noFill/>
          <a:effectLst/>
        </p:spPr>
        <p:txBody>
          <a:bodyPr wrap="square" rtlCol="0" anchor="ctr" anchorCtr="1">
            <a:noAutofit/>
          </a:bodyPr>
          <a:lstStyle/>
          <a:p>
            <a:pPr algn="ctr" fontAlgn="auto">
              <a:spcBef>
                <a:spcPts val="0"/>
              </a:spcBef>
              <a:spcAft>
                <a:spcPts val="0"/>
              </a:spcAft>
            </a:pPr>
            <a:r>
              <a:rPr lang="it-IT" sz="2800" b="1" dirty="0">
                <a:solidFill>
                  <a:srgbClr val="0070C0"/>
                </a:solidFill>
                <a:latin typeface="Calibri"/>
              </a:rPr>
              <a:t>La valutazione iniziale</a:t>
            </a:r>
          </a:p>
        </p:txBody>
      </p:sp>
      <p:sp>
        <p:nvSpPr>
          <p:cNvPr id="2" name="Rettangolo 1"/>
          <p:cNvSpPr/>
          <p:nvPr/>
        </p:nvSpPr>
        <p:spPr>
          <a:xfrm>
            <a:off x="1940976" y="1124744"/>
            <a:ext cx="5153527" cy="338554"/>
          </a:xfrm>
          <a:prstGeom prst="rect">
            <a:avLst/>
          </a:prstGeom>
          <a:solidFill>
            <a:schemeClr val="bg1">
              <a:lumMod val="85000"/>
            </a:schemeClr>
          </a:solidFill>
          <a:ln>
            <a:solidFill>
              <a:srgbClr val="FF0000"/>
            </a:solidFill>
          </a:ln>
          <a:effectLst>
            <a:outerShdw blurRad="50800" dist="38100" dir="2700000" algn="tl" rotWithShape="0">
              <a:prstClr val="black">
                <a:alpha val="40000"/>
              </a:prstClr>
            </a:outerShdw>
          </a:effectLst>
        </p:spPr>
        <p:txBody>
          <a:bodyPr wrap="none">
            <a:spAutoFit/>
          </a:bodyPr>
          <a:lstStyle/>
          <a:p>
            <a:r>
              <a:rPr lang="it-IT" sz="1600" b="1" u="sng" dirty="0">
                <a:solidFill>
                  <a:prstClr val="black"/>
                </a:solidFill>
                <a:latin typeface="Calibri"/>
              </a:rPr>
              <a:t>valutazione iniziale</a:t>
            </a:r>
            <a:r>
              <a:rPr lang="it-IT" sz="1600" b="1" dirty="0">
                <a:solidFill>
                  <a:prstClr val="black"/>
                </a:solidFill>
                <a:latin typeface="Calibri"/>
              </a:rPr>
              <a:t>: il caso merita di essere approfondito?</a:t>
            </a:r>
            <a:endParaRPr lang="it-IT" dirty="0">
              <a:solidFill>
                <a:prstClr val="black"/>
              </a:solidFill>
            </a:endParaRPr>
          </a:p>
        </p:txBody>
      </p:sp>
    </p:spTree>
    <p:extLst>
      <p:ext uri="{BB962C8B-B14F-4D97-AF65-F5344CB8AC3E}">
        <p14:creationId xmlns:p14="http://schemas.microsoft.com/office/powerpoint/2010/main" val="5049795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a:spLocks noGrp="1"/>
          </p:cNvSpPr>
          <p:nvPr>
            <p:ph type="sldNum" sz="quarter" idx="12"/>
          </p:nvPr>
        </p:nvSpPr>
        <p:spPr/>
        <p:txBody>
          <a:bodyPr/>
          <a:lstStyle/>
          <a:p>
            <a:fld id="{83D2CEF7-B9A8-4A20-8010-827EC185744B}" type="slidenum">
              <a:rPr lang="it-IT" smtClean="0">
                <a:solidFill>
                  <a:srgbClr val="000000"/>
                </a:solidFill>
              </a:rPr>
              <a:pPr/>
              <a:t>5</a:t>
            </a:fld>
            <a:endParaRPr lang="it-IT" dirty="0">
              <a:solidFill>
                <a:srgbClr val="000000"/>
              </a:solidFill>
            </a:endParaRPr>
          </a:p>
        </p:txBody>
      </p:sp>
      <p:sp>
        <p:nvSpPr>
          <p:cNvPr id="8" name="Titolo 8"/>
          <p:cNvSpPr>
            <a:spLocks noGrp="1"/>
          </p:cNvSpPr>
          <p:nvPr>
            <p:ph type="title"/>
          </p:nvPr>
        </p:nvSpPr>
        <p:spPr>
          <a:xfrm>
            <a:off x="1439652" y="-97170"/>
            <a:ext cx="6172200" cy="775902"/>
          </a:xfrm>
        </p:spPr>
        <p:txBody>
          <a:bodyPr/>
          <a:lstStyle/>
          <a:p>
            <a:pPr lvl="2">
              <a:lnSpc>
                <a:spcPct val="150000"/>
              </a:lnSpc>
            </a:pPr>
            <a:r>
              <a:rPr lang="it-IT" sz="1800" b="1" dirty="0">
                <a:solidFill>
                  <a:srgbClr val="0070C0"/>
                </a:solidFill>
                <a:cs typeface="Arial" pitchFamily="34" charset="0"/>
              </a:rPr>
              <a:t>1.1 Istanze chiuse </a:t>
            </a:r>
          </a:p>
        </p:txBody>
      </p:sp>
      <p:sp>
        <p:nvSpPr>
          <p:cNvPr id="11" name="Rettangolo arrotondato 10"/>
          <p:cNvSpPr/>
          <p:nvPr/>
        </p:nvSpPr>
        <p:spPr>
          <a:xfrm>
            <a:off x="1133618" y="1124744"/>
            <a:ext cx="6784268" cy="4246195"/>
          </a:xfrm>
          <a:prstGeom prst="roundRect">
            <a:avLst>
              <a:gd name="adj" fmla="val 14411"/>
            </a:avLst>
          </a:prstGeom>
          <a:solidFill>
            <a:schemeClr val="bg1"/>
          </a:solidFill>
          <a:ln>
            <a:solidFill>
              <a:srgbClr val="0070C0"/>
            </a:solidFill>
          </a:ln>
          <a:effectLst>
            <a:outerShdw blurRad="50800" dist="38100" dir="5400000" algn="t" rotWithShape="0">
              <a:prstClr val="black">
                <a:alpha val="40000"/>
              </a:prstClr>
            </a:outerShdw>
          </a:effectLst>
        </p:spPr>
        <p:txBody>
          <a:bodyPr wrap="square">
            <a:spAutoFit/>
          </a:bodyPr>
          <a:lstStyle/>
          <a:p>
            <a:pPr algn="ctr">
              <a:spcAft>
                <a:spcPts val="450"/>
              </a:spcAft>
            </a:pPr>
            <a:r>
              <a:rPr lang="it-IT" sz="1600" b="1" dirty="0">
                <a:solidFill>
                  <a:srgbClr val="008000"/>
                </a:solidFill>
              </a:rPr>
              <a:t>Non ci sono attualmente procedure aperte presso il PCN</a:t>
            </a:r>
          </a:p>
          <a:p>
            <a:pPr algn="just">
              <a:spcAft>
                <a:spcPts val="450"/>
              </a:spcAft>
            </a:pPr>
            <a:endParaRPr lang="it-IT" sz="600" b="1" dirty="0">
              <a:solidFill>
                <a:srgbClr val="0070C0"/>
              </a:solidFill>
            </a:endParaRPr>
          </a:p>
          <a:p>
            <a:pPr algn="just">
              <a:spcAft>
                <a:spcPts val="450"/>
              </a:spcAft>
            </a:pPr>
            <a:endParaRPr lang="it-IT" sz="600" dirty="0">
              <a:solidFill>
                <a:srgbClr val="0070C0"/>
              </a:solidFill>
            </a:endParaRPr>
          </a:p>
          <a:p>
            <a:pPr algn="just">
              <a:spcAft>
                <a:spcPts val="450"/>
              </a:spcAft>
            </a:pPr>
            <a:r>
              <a:rPr lang="it-IT" sz="1400" b="1" dirty="0">
                <a:solidFill>
                  <a:srgbClr val="008000"/>
                </a:solidFill>
              </a:rPr>
              <a:t>Magna Pax Law </a:t>
            </a:r>
            <a:r>
              <a:rPr lang="it-IT" sz="1400" b="1" dirty="0" err="1">
                <a:solidFill>
                  <a:srgbClr val="008000"/>
                </a:solidFill>
              </a:rPr>
              <a:t>Partners</a:t>
            </a:r>
            <a:r>
              <a:rPr lang="it-IT" sz="1400" b="1" dirty="0">
                <a:solidFill>
                  <a:srgbClr val="008000"/>
                </a:solidFill>
              </a:rPr>
              <a:t> / NAOC e ENI S.p.A. </a:t>
            </a:r>
            <a:r>
              <a:rPr lang="it-IT" sz="1400" b="1" dirty="0">
                <a:solidFill>
                  <a:srgbClr val="0070C0"/>
                </a:solidFill>
              </a:rPr>
              <a:t>(</a:t>
            </a:r>
            <a:r>
              <a:rPr lang="it-IT" sz="1400" dirty="0">
                <a:solidFill>
                  <a:srgbClr val="0070C0"/>
                </a:solidFill>
              </a:rPr>
              <a:t>9/7/2020) </a:t>
            </a:r>
          </a:p>
          <a:p>
            <a:pPr marL="285750" indent="-285750" algn="just">
              <a:spcAft>
                <a:spcPts val="450"/>
              </a:spcAft>
              <a:buFont typeface="Arial" panose="020B0604020202020204" pitchFamily="34" charset="0"/>
              <a:buChar char="•"/>
            </a:pPr>
            <a:r>
              <a:rPr lang="it-IT" sz="1400" dirty="0">
                <a:solidFill>
                  <a:srgbClr val="0070C0"/>
                </a:solidFill>
              </a:rPr>
              <a:t>Procedura chiusa per scelta delle parti, nel tentativo di raggiungere un accordo esterno al PCN (1/10/2020)</a:t>
            </a:r>
          </a:p>
          <a:p>
            <a:pPr marL="285750" indent="-285750" algn="just">
              <a:spcAft>
                <a:spcPts val="450"/>
              </a:spcAft>
              <a:buFont typeface="Arial" panose="020B0604020202020204" pitchFamily="34" charset="0"/>
              <a:buChar char="•"/>
            </a:pPr>
            <a:endParaRPr lang="it-IT" sz="1400" dirty="0">
              <a:solidFill>
                <a:srgbClr val="0070C0"/>
              </a:solidFill>
            </a:endParaRPr>
          </a:p>
          <a:p>
            <a:pPr algn="just" fontAlgn="auto">
              <a:spcBef>
                <a:spcPts val="0"/>
              </a:spcBef>
              <a:spcAft>
                <a:spcPts val="0"/>
              </a:spcAft>
              <a:defRPr/>
            </a:pPr>
            <a:endParaRPr lang="it-IT" sz="600" b="1" dirty="0">
              <a:solidFill>
                <a:srgbClr val="0070C0"/>
              </a:solidFill>
            </a:endParaRPr>
          </a:p>
          <a:p>
            <a:pPr algn="just" fontAlgn="auto">
              <a:spcBef>
                <a:spcPts val="0"/>
              </a:spcBef>
              <a:spcAft>
                <a:spcPts val="0"/>
              </a:spcAft>
              <a:defRPr/>
            </a:pPr>
            <a:r>
              <a:rPr lang="it-IT" sz="1400" b="1" dirty="0">
                <a:solidFill>
                  <a:srgbClr val="008000"/>
                </a:solidFill>
              </a:rPr>
              <a:t>Tre ex dipendenti della società Pharmakina SA / Pharmeg Holding Sa e la sua controllata in Congo Pharmakina SA </a:t>
            </a:r>
            <a:r>
              <a:rPr lang="it-IT" sz="1400" b="1" dirty="0">
                <a:solidFill>
                  <a:srgbClr val="0070C0"/>
                </a:solidFill>
              </a:rPr>
              <a:t>(</a:t>
            </a:r>
            <a:r>
              <a:rPr lang="it-IT" sz="1400" dirty="0">
                <a:solidFill>
                  <a:srgbClr val="0070C0"/>
                </a:solidFill>
              </a:rPr>
              <a:t>13/7/2020) </a:t>
            </a:r>
          </a:p>
          <a:p>
            <a:pPr marL="285750" indent="-285750" algn="just">
              <a:spcAft>
                <a:spcPts val="450"/>
              </a:spcAft>
              <a:buFont typeface="Arial" panose="020B0604020202020204" pitchFamily="34" charset="0"/>
              <a:buChar char="•"/>
              <a:defRPr/>
            </a:pPr>
            <a:r>
              <a:rPr lang="it-IT" sz="1400" dirty="0">
                <a:solidFill>
                  <a:srgbClr val="0070C0"/>
                </a:solidFill>
              </a:rPr>
              <a:t>Dichiarazione WPRBC (13/3/2020)</a:t>
            </a:r>
          </a:p>
          <a:p>
            <a:pPr marL="285750" indent="-285750" algn="just">
              <a:spcAft>
                <a:spcPts val="450"/>
              </a:spcAft>
              <a:buFont typeface="Arial" panose="020B0604020202020204" pitchFamily="34" charset="0"/>
              <a:buChar char="•"/>
              <a:defRPr/>
            </a:pPr>
            <a:r>
              <a:rPr lang="it-IT" sz="1400" dirty="0">
                <a:solidFill>
                  <a:srgbClr val="0070C0"/>
                </a:solidFill>
              </a:rPr>
              <a:t>Intervento del Segretariato OCSE (</a:t>
            </a:r>
            <a:r>
              <a:rPr lang="it-IT" sz="1400" dirty="0" err="1">
                <a:solidFill>
                  <a:srgbClr val="0070C0"/>
                </a:solidFill>
              </a:rPr>
              <a:t>roadmap</a:t>
            </a:r>
            <a:r>
              <a:rPr lang="it-IT" sz="1400" dirty="0">
                <a:solidFill>
                  <a:srgbClr val="0070C0"/>
                </a:solidFill>
              </a:rPr>
              <a:t>)</a:t>
            </a:r>
          </a:p>
          <a:p>
            <a:pPr marL="285750" indent="-285750" algn="just">
              <a:spcAft>
                <a:spcPts val="450"/>
              </a:spcAft>
              <a:buFont typeface="Arial" panose="020B0604020202020204" pitchFamily="34" charset="0"/>
              <a:buChar char="•"/>
              <a:defRPr/>
            </a:pPr>
            <a:r>
              <a:rPr lang="it-IT" sz="1400" dirty="0">
                <a:solidFill>
                  <a:srgbClr val="0070C0"/>
                </a:solidFill>
              </a:rPr>
              <a:t>Intervento del Chair del WPRBC (settembre 2020)</a:t>
            </a:r>
          </a:p>
          <a:p>
            <a:pPr marL="285750" indent="-285750" algn="just">
              <a:spcAft>
                <a:spcPts val="450"/>
              </a:spcAft>
              <a:buFont typeface="Arial" panose="020B0604020202020204" pitchFamily="34" charset="0"/>
              <a:buChar char="•"/>
              <a:defRPr/>
            </a:pPr>
            <a:r>
              <a:rPr lang="it-IT" sz="1400" dirty="0">
                <a:solidFill>
                  <a:srgbClr val="0070C0"/>
                </a:solidFill>
              </a:rPr>
              <a:t>Ritiro dell’istanza verso tutti  (15/10/2020) </a:t>
            </a:r>
          </a:p>
          <a:p>
            <a:pPr marL="285750" indent="-285750" algn="just">
              <a:spcAft>
                <a:spcPts val="450"/>
              </a:spcAft>
              <a:buFont typeface="Arial" panose="020B0604020202020204" pitchFamily="34" charset="0"/>
              <a:buChar char="•"/>
              <a:defRPr/>
            </a:pPr>
            <a:r>
              <a:rPr lang="it-IT" sz="1400" dirty="0">
                <a:solidFill>
                  <a:srgbClr val="0070C0"/>
                </a:solidFill>
              </a:rPr>
              <a:t>Coinvolgimento de Chair del WPRBC</a:t>
            </a:r>
          </a:p>
          <a:p>
            <a:pPr marL="285750" indent="-285750" algn="just">
              <a:spcAft>
                <a:spcPts val="450"/>
              </a:spcAft>
              <a:buFont typeface="Arial" panose="020B0604020202020204" pitchFamily="34" charset="0"/>
              <a:buChar char="•"/>
              <a:defRPr/>
            </a:pPr>
            <a:r>
              <a:rPr lang="it-IT" sz="1400" dirty="0">
                <a:solidFill>
                  <a:srgbClr val="0070C0"/>
                </a:solidFill>
              </a:rPr>
              <a:t>Chiusura caso per presa atto</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44624"/>
            <a:ext cx="886460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828539"/>
      </p:ext>
    </p:extLst>
  </p:cSld>
  <p:clrMapOvr>
    <a:masterClrMapping/>
  </p:clrMapOvr>
  <mc:AlternateContent xmlns:mc="http://schemas.openxmlformats.org/markup-compatibility/2006" xmlns:p14="http://schemas.microsoft.com/office/powerpoint/2010/main">
    <mc:Choice Requires="p14">
      <p:transition spd="slow" p14:dur="2250">
        <p:cover/>
      </p:transition>
    </mc:Choice>
    <mc:Fallback xmlns="">
      <p:transition spd="slow">
        <p:cove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a:spLocks noGrp="1"/>
          </p:cNvSpPr>
          <p:nvPr>
            <p:ph type="sldNum" sz="quarter" idx="12"/>
          </p:nvPr>
        </p:nvSpPr>
        <p:spPr/>
        <p:txBody>
          <a:bodyPr/>
          <a:lstStyle/>
          <a:p>
            <a:fld id="{83D2CEF7-B9A8-4A20-8010-827EC185744B}" type="slidenum">
              <a:rPr lang="it-IT" smtClean="0">
                <a:solidFill>
                  <a:srgbClr val="000000"/>
                </a:solidFill>
              </a:rPr>
              <a:pPr/>
              <a:t>6</a:t>
            </a:fld>
            <a:endParaRPr lang="it-IT" dirty="0">
              <a:solidFill>
                <a:srgbClr val="000000"/>
              </a:solidFill>
            </a:endParaRPr>
          </a:p>
        </p:txBody>
      </p:sp>
      <p:sp>
        <p:nvSpPr>
          <p:cNvPr id="8" name="Titolo 8"/>
          <p:cNvSpPr>
            <a:spLocks noGrp="1"/>
          </p:cNvSpPr>
          <p:nvPr>
            <p:ph type="title"/>
          </p:nvPr>
        </p:nvSpPr>
        <p:spPr>
          <a:xfrm>
            <a:off x="1439652" y="-97170"/>
            <a:ext cx="6172200" cy="775902"/>
          </a:xfrm>
        </p:spPr>
        <p:txBody>
          <a:bodyPr/>
          <a:lstStyle/>
          <a:p>
            <a:pPr lvl="2">
              <a:lnSpc>
                <a:spcPct val="150000"/>
              </a:lnSpc>
            </a:pPr>
            <a:r>
              <a:rPr lang="it-IT" sz="1800" b="1" dirty="0">
                <a:solidFill>
                  <a:srgbClr val="0070C0"/>
                </a:solidFill>
                <a:cs typeface="Arial" pitchFamily="34" charset="0"/>
              </a:rPr>
              <a:t>1.2 Istanze chiuse con richiesta di relazione </a:t>
            </a:r>
          </a:p>
        </p:txBody>
      </p:sp>
      <p:sp>
        <p:nvSpPr>
          <p:cNvPr id="6" name="Rettangolo arrotondato 5"/>
          <p:cNvSpPr/>
          <p:nvPr/>
        </p:nvSpPr>
        <p:spPr>
          <a:xfrm>
            <a:off x="971600" y="1124744"/>
            <a:ext cx="6912768" cy="4374446"/>
          </a:xfrm>
          <a:prstGeom prst="roundRect">
            <a:avLst>
              <a:gd name="adj" fmla="val 14411"/>
            </a:avLst>
          </a:prstGeom>
          <a:solidFill>
            <a:schemeClr val="bg1"/>
          </a:solidFill>
          <a:ln>
            <a:solidFill>
              <a:srgbClr val="0070C0"/>
            </a:solidFill>
          </a:ln>
          <a:effectLst>
            <a:outerShdw blurRad="50800" dist="38100" dir="5400000" algn="t" rotWithShape="0">
              <a:prstClr val="black">
                <a:alpha val="40000"/>
              </a:prstClr>
            </a:outerShdw>
          </a:effectLst>
        </p:spPr>
        <p:txBody>
          <a:bodyPr wrap="square">
            <a:spAutoFit/>
          </a:bodyPr>
          <a:lstStyle/>
          <a:p>
            <a:pPr algn="ctr">
              <a:spcAft>
                <a:spcPts val="450"/>
              </a:spcAft>
            </a:pPr>
            <a:r>
              <a:rPr lang="it-IT" sz="1600" b="1" dirty="0">
                <a:solidFill>
                  <a:srgbClr val="008000"/>
                </a:solidFill>
              </a:rPr>
              <a:t>Non ci sono attualmente procedure aperte presso il PCN</a:t>
            </a:r>
          </a:p>
          <a:p>
            <a:pPr algn="just">
              <a:spcAft>
                <a:spcPts val="450"/>
              </a:spcAft>
            </a:pPr>
            <a:endParaRPr lang="it-IT" sz="600" b="1" dirty="0">
              <a:solidFill>
                <a:srgbClr val="0070C0"/>
              </a:solidFill>
            </a:endParaRPr>
          </a:p>
          <a:p>
            <a:pPr algn="just" fontAlgn="auto">
              <a:spcBef>
                <a:spcPts val="0"/>
              </a:spcBef>
              <a:spcAft>
                <a:spcPts val="0"/>
              </a:spcAft>
              <a:defRPr/>
            </a:pPr>
            <a:endParaRPr lang="it-IT" sz="1400" dirty="0">
              <a:solidFill>
                <a:srgbClr val="0070C0"/>
              </a:solidFill>
            </a:endParaRPr>
          </a:p>
          <a:p>
            <a:pPr algn="just">
              <a:spcAft>
                <a:spcPts val="450"/>
              </a:spcAft>
            </a:pPr>
            <a:r>
              <a:rPr lang="it-IT" sz="1400" b="1" dirty="0">
                <a:solidFill>
                  <a:srgbClr val="008000"/>
                </a:solidFill>
              </a:rPr>
              <a:t>Ali Enterprises Factory </a:t>
            </a:r>
            <a:r>
              <a:rPr lang="it-IT" sz="1400" b="1" dirty="0" err="1">
                <a:solidFill>
                  <a:srgbClr val="008000"/>
                </a:solidFill>
              </a:rPr>
              <a:t>Fire</a:t>
            </a:r>
            <a:r>
              <a:rPr lang="it-IT" sz="1400" b="1" dirty="0">
                <a:solidFill>
                  <a:srgbClr val="008000"/>
                </a:solidFill>
              </a:rPr>
              <a:t> </a:t>
            </a:r>
            <a:r>
              <a:rPr lang="it-IT" sz="1400" b="1" dirty="0" err="1">
                <a:solidFill>
                  <a:srgbClr val="008000"/>
                </a:solidFill>
              </a:rPr>
              <a:t>Affectees</a:t>
            </a:r>
            <a:r>
              <a:rPr lang="it-IT" sz="1400" b="1" dirty="0">
                <a:solidFill>
                  <a:srgbClr val="008000"/>
                </a:solidFill>
              </a:rPr>
              <a:t> </a:t>
            </a:r>
            <a:r>
              <a:rPr lang="it-IT" sz="1400" b="1" dirty="0" err="1">
                <a:solidFill>
                  <a:srgbClr val="008000"/>
                </a:solidFill>
              </a:rPr>
              <a:t>Association</a:t>
            </a:r>
            <a:r>
              <a:rPr lang="it-IT" sz="1400" b="1" dirty="0">
                <a:solidFill>
                  <a:srgbClr val="008000"/>
                </a:solidFill>
              </a:rPr>
              <a:t> (AEFFAA) et al. / RINA Services S.p.A. </a:t>
            </a:r>
            <a:r>
              <a:rPr lang="it-IT" sz="1400" b="1" dirty="0">
                <a:solidFill>
                  <a:srgbClr val="0070C0"/>
                </a:solidFill>
              </a:rPr>
              <a:t>(</a:t>
            </a:r>
            <a:r>
              <a:rPr lang="it-IT" sz="1400" dirty="0">
                <a:solidFill>
                  <a:srgbClr val="0070C0"/>
                </a:solidFill>
              </a:rPr>
              <a:t>11/9/2018) </a:t>
            </a:r>
          </a:p>
          <a:p>
            <a:pPr marL="285750" indent="-285750" algn="just">
              <a:spcAft>
                <a:spcPts val="450"/>
              </a:spcAft>
              <a:buFont typeface="Arial" panose="020B0604020202020204" pitchFamily="34" charset="0"/>
              <a:buChar char="•"/>
            </a:pPr>
            <a:r>
              <a:rPr lang="it-IT" sz="1400" dirty="0">
                <a:solidFill>
                  <a:srgbClr val="0070C0"/>
                </a:solidFill>
              </a:rPr>
              <a:t>Accordo non raggiunto (Rapporto del Conciliatore del 16/4/2019)</a:t>
            </a:r>
          </a:p>
          <a:p>
            <a:pPr marL="285750" indent="-285750" algn="just">
              <a:spcAft>
                <a:spcPts val="450"/>
              </a:spcAft>
              <a:buFont typeface="Arial" panose="020B0604020202020204" pitchFamily="34" charset="0"/>
              <a:buChar char="•"/>
            </a:pPr>
            <a:r>
              <a:rPr lang="it-IT" sz="1400" dirty="0">
                <a:solidFill>
                  <a:srgbClr val="0070C0"/>
                </a:solidFill>
              </a:rPr>
              <a:t>Dichiarazione Finale pubblicata (11/12/2020)</a:t>
            </a:r>
          </a:p>
          <a:p>
            <a:pPr marL="285750" indent="-285750" algn="just">
              <a:spcAft>
                <a:spcPts val="450"/>
              </a:spcAft>
              <a:buFont typeface="Arial" panose="020B0604020202020204" pitchFamily="34" charset="0"/>
              <a:buChar char="•"/>
            </a:pPr>
            <a:r>
              <a:rPr lang="it-IT" sz="1400" dirty="0">
                <a:solidFill>
                  <a:srgbClr val="0070C0"/>
                </a:solidFill>
              </a:rPr>
              <a:t>Richiesta di elaborazione una relazione sugli sviluppi da presentare entro un anno dalla pubblicazione della Dichiarazione Finale</a:t>
            </a:r>
          </a:p>
          <a:p>
            <a:pPr algn="just" fontAlgn="auto">
              <a:spcBef>
                <a:spcPts val="0"/>
              </a:spcBef>
              <a:spcAft>
                <a:spcPts val="0"/>
              </a:spcAft>
              <a:defRPr/>
            </a:pPr>
            <a:endParaRPr lang="it-IT" sz="1400" dirty="0">
              <a:solidFill>
                <a:srgbClr val="0070C0"/>
              </a:solidFill>
            </a:endParaRPr>
          </a:p>
          <a:p>
            <a:pPr algn="just" fontAlgn="auto">
              <a:spcBef>
                <a:spcPts val="0"/>
              </a:spcBef>
              <a:spcAft>
                <a:spcPts val="0"/>
              </a:spcAft>
              <a:defRPr/>
            </a:pPr>
            <a:r>
              <a:rPr lang="it-IT" sz="1400" b="1" dirty="0">
                <a:solidFill>
                  <a:srgbClr val="008000"/>
                </a:solidFill>
              </a:rPr>
              <a:t>Chima Williams &amp; </a:t>
            </a:r>
            <a:r>
              <a:rPr lang="it-IT" sz="1400" b="1" dirty="0" err="1">
                <a:solidFill>
                  <a:srgbClr val="008000"/>
                </a:solidFill>
              </a:rPr>
              <a:t>Associates</a:t>
            </a:r>
            <a:r>
              <a:rPr lang="it-IT" sz="1400" b="1" dirty="0">
                <a:solidFill>
                  <a:srgbClr val="008000"/>
                </a:solidFill>
              </a:rPr>
              <a:t> (CWA) et al. / ENI S.p.A</a:t>
            </a:r>
            <a:r>
              <a:rPr lang="it-IT" sz="1400" dirty="0">
                <a:solidFill>
                  <a:srgbClr val="008000"/>
                </a:solidFill>
              </a:rPr>
              <a:t>. </a:t>
            </a:r>
            <a:r>
              <a:rPr lang="it-IT" sz="1400" dirty="0">
                <a:solidFill>
                  <a:srgbClr val="0070C0"/>
                </a:solidFill>
              </a:rPr>
              <a:t>(15/12/2017) </a:t>
            </a:r>
          </a:p>
          <a:p>
            <a:pPr marL="285750" indent="-285750" algn="just">
              <a:spcAft>
                <a:spcPts val="450"/>
              </a:spcAft>
              <a:buFont typeface="Arial" panose="020B0604020202020204" pitchFamily="34" charset="0"/>
              <a:buChar char="•"/>
              <a:defRPr/>
            </a:pPr>
            <a:r>
              <a:rPr lang="it-IT" sz="1400" dirty="0">
                <a:solidFill>
                  <a:srgbClr val="0070C0"/>
                </a:solidFill>
              </a:rPr>
              <a:t>Accordo sottoscritto l’8/7/2019</a:t>
            </a:r>
          </a:p>
          <a:p>
            <a:pPr marL="285750" indent="-285750" algn="just">
              <a:spcAft>
                <a:spcPts val="450"/>
              </a:spcAft>
              <a:buFont typeface="Arial" panose="020B0604020202020204" pitchFamily="34" charset="0"/>
              <a:buChar char="•"/>
              <a:defRPr/>
            </a:pPr>
            <a:r>
              <a:rPr lang="it-IT" sz="1400" dirty="0">
                <a:solidFill>
                  <a:srgbClr val="0070C0"/>
                </a:solidFill>
              </a:rPr>
              <a:t>Avvio dei lavori di drenaggio</a:t>
            </a:r>
          </a:p>
          <a:p>
            <a:pPr marL="285750" indent="-285750" algn="just">
              <a:spcAft>
                <a:spcPts val="450"/>
              </a:spcAft>
              <a:buFont typeface="Arial" panose="020B0604020202020204" pitchFamily="34" charset="0"/>
              <a:buChar char="•"/>
              <a:defRPr/>
            </a:pPr>
            <a:r>
              <a:rPr lang="it-IT" sz="1400" dirty="0">
                <a:solidFill>
                  <a:srgbClr val="0070C0"/>
                </a:solidFill>
              </a:rPr>
              <a:t>Pubblicazione di una relazione sugli sviluppi (19/11/2020) e suo ritiro per dissenso tra le  parti</a:t>
            </a:r>
          </a:p>
          <a:p>
            <a:pPr marL="285750" indent="-285750" algn="just">
              <a:spcAft>
                <a:spcPts val="450"/>
              </a:spcAft>
              <a:buFont typeface="Arial" panose="020B0604020202020204" pitchFamily="34" charset="0"/>
              <a:buChar char="•"/>
              <a:defRPr/>
            </a:pPr>
            <a:r>
              <a:rPr lang="it-IT" sz="1400" dirty="0">
                <a:solidFill>
                  <a:srgbClr val="0070C0"/>
                </a:solidFill>
              </a:rPr>
              <a:t>Il PCN cerca di favorisce una soluzione</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44624"/>
            <a:ext cx="886460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5765899"/>
      </p:ext>
    </p:extLst>
  </p:cSld>
  <p:clrMapOvr>
    <a:masterClrMapping/>
  </p:clrMapOvr>
  <mc:AlternateContent xmlns:mc="http://schemas.openxmlformats.org/markup-compatibility/2006" xmlns:p14="http://schemas.microsoft.com/office/powerpoint/2010/main">
    <mc:Choice Requires="p14">
      <p:transition spd="slow" p14:dur="2250">
        <p:cover/>
      </p:transition>
    </mc:Choice>
    <mc:Fallback xmlns="">
      <p:transition spd="slow">
        <p:cove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a:spLocks noGrp="1"/>
          </p:cNvSpPr>
          <p:nvPr>
            <p:ph type="sldNum" sz="quarter" idx="12"/>
          </p:nvPr>
        </p:nvSpPr>
        <p:spPr/>
        <p:txBody>
          <a:bodyPr/>
          <a:lstStyle/>
          <a:p>
            <a:fld id="{83D2CEF7-B9A8-4A20-8010-827EC185744B}" type="slidenum">
              <a:rPr lang="it-IT" smtClean="0">
                <a:solidFill>
                  <a:srgbClr val="000000"/>
                </a:solidFill>
              </a:rPr>
              <a:pPr/>
              <a:t>7</a:t>
            </a:fld>
            <a:endParaRPr lang="it-IT" dirty="0">
              <a:solidFill>
                <a:srgbClr val="000000"/>
              </a:solidFill>
            </a:endParaRPr>
          </a:p>
        </p:txBody>
      </p:sp>
      <p:sp>
        <p:nvSpPr>
          <p:cNvPr id="15" name="CasellaDiTesto 14"/>
          <p:cNvSpPr txBox="1"/>
          <p:nvPr/>
        </p:nvSpPr>
        <p:spPr>
          <a:xfrm>
            <a:off x="2186670" y="1766198"/>
            <a:ext cx="5833895" cy="318036"/>
          </a:xfrm>
          <a:prstGeom prst="rect">
            <a:avLst/>
          </a:prstGeom>
          <a:noFill/>
        </p:spPr>
        <p:txBody>
          <a:bodyPr wrap="square" rtlCol="0">
            <a:spAutoFit/>
          </a:bodyPr>
          <a:lstStyle/>
          <a:p>
            <a:pPr algn="just">
              <a:spcAft>
                <a:spcPts val="450"/>
              </a:spcAft>
            </a:pPr>
            <a:endParaRPr lang="it-IT" sz="525" dirty="0">
              <a:solidFill>
                <a:srgbClr val="0070C0"/>
              </a:solidFill>
              <a:latin typeface="Arial"/>
            </a:endParaRPr>
          </a:p>
          <a:p>
            <a:pPr algn="just">
              <a:spcAft>
                <a:spcPts val="450"/>
              </a:spcAft>
            </a:pPr>
            <a:endParaRPr lang="it-IT" sz="525" dirty="0">
              <a:solidFill>
                <a:srgbClr val="0070C0"/>
              </a:solidFill>
              <a:latin typeface="Arial"/>
            </a:endParaRPr>
          </a:p>
        </p:txBody>
      </p:sp>
      <p:sp>
        <p:nvSpPr>
          <p:cNvPr id="8" name="Titolo 8"/>
          <p:cNvSpPr>
            <a:spLocks noGrp="1"/>
          </p:cNvSpPr>
          <p:nvPr>
            <p:ph type="title"/>
          </p:nvPr>
        </p:nvSpPr>
        <p:spPr>
          <a:xfrm>
            <a:off x="1342912" y="207532"/>
            <a:ext cx="6172200" cy="268960"/>
          </a:xfrm>
        </p:spPr>
        <p:txBody>
          <a:bodyPr>
            <a:normAutofit fontScale="90000"/>
          </a:bodyPr>
          <a:lstStyle/>
          <a:p>
            <a:pPr lvl="2">
              <a:lnSpc>
                <a:spcPct val="150000"/>
              </a:lnSpc>
            </a:pPr>
            <a:r>
              <a:rPr lang="it-IT" sz="1800" b="1" dirty="0">
                <a:solidFill>
                  <a:srgbClr val="0070C0"/>
                </a:solidFill>
                <a:cs typeface="Arial" pitchFamily="34" charset="0"/>
              </a:rPr>
              <a:t>1.3 Collaborazioni su istanze presentate ad altri PCN</a:t>
            </a:r>
          </a:p>
        </p:txBody>
      </p:sp>
      <p:sp>
        <p:nvSpPr>
          <p:cNvPr id="10" name="Rettangolo arrotondato 9"/>
          <p:cNvSpPr/>
          <p:nvPr/>
        </p:nvSpPr>
        <p:spPr>
          <a:xfrm>
            <a:off x="363266" y="777318"/>
            <a:ext cx="8131491" cy="5482352"/>
          </a:xfrm>
          <a:prstGeom prst="roundRect">
            <a:avLst/>
          </a:prstGeom>
          <a:solidFill>
            <a:schemeClr val="bg1"/>
          </a:solidFill>
          <a:ln>
            <a:solidFill>
              <a:srgbClr val="0070C0"/>
            </a:solidFill>
          </a:ln>
          <a:effectLst>
            <a:outerShdw blurRad="50800" dist="38100" dir="5400000" algn="t" rotWithShape="0">
              <a:prstClr val="black">
                <a:alpha val="40000"/>
              </a:prstClr>
            </a:outerShdw>
          </a:effectLst>
        </p:spPr>
        <p:txBody>
          <a:bodyPr wrap="square">
            <a:spAutoFit/>
          </a:bodyPr>
          <a:lstStyle/>
          <a:p>
            <a:pPr algn="just">
              <a:spcAft>
                <a:spcPts val="450"/>
              </a:spcAft>
            </a:pPr>
            <a:r>
              <a:rPr lang="it-IT" sz="1400" b="1" dirty="0">
                <a:solidFill>
                  <a:srgbClr val="FF9933"/>
                </a:solidFill>
                <a:latin typeface="Arial"/>
              </a:rPr>
              <a:t>PCN brasiliano leader:</a:t>
            </a:r>
            <a:r>
              <a:rPr lang="it-IT" sz="1400" dirty="0">
                <a:solidFill>
                  <a:srgbClr val="0070C0"/>
                </a:solidFill>
                <a:latin typeface="Arial"/>
              </a:rPr>
              <a:t> </a:t>
            </a:r>
            <a:r>
              <a:rPr lang="it-IT" sz="1400" b="1" dirty="0">
                <a:solidFill>
                  <a:srgbClr val="0070C0"/>
                </a:solidFill>
                <a:latin typeface="Arial"/>
              </a:rPr>
              <a:t>ADERE-MG / al. et </a:t>
            </a:r>
            <a:r>
              <a:rPr lang="it-IT" sz="1400" b="1" dirty="0" err="1">
                <a:solidFill>
                  <a:srgbClr val="0070C0"/>
                </a:solidFill>
                <a:latin typeface="Arial"/>
              </a:rPr>
              <a:t>illy</a:t>
            </a:r>
            <a:r>
              <a:rPr lang="it-IT" sz="1400" b="1" dirty="0">
                <a:solidFill>
                  <a:srgbClr val="0070C0"/>
                </a:solidFill>
                <a:latin typeface="Arial"/>
              </a:rPr>
              <a:t> Caffè </a:t>
            </a:r>
            <a:r>
              <a:rPr lang="it-IT" sz="1400" dirty="0">
                <a:solidFill>
                  <a:srgbClr val="0070C0"/>
                </a:solidFill>
                <a:latin typeface="Arial"/>
              </a:rPr>
              <a:t>- 21/8/2018 Dichiarazione Finale su Illy</a:t>
            </a:r>
          </a:p>
          <a:p>
            <a:pPr marL="285750" indent="-285750" algn="just">
              <a:spcAft>
                <a:spcPts val="450"/>
              </a:spcAft>
              <a:buFont typeface="Arial" panose="020B0604020202020204" pitchFamily="34" charset="0"/>
              <a:buChar char="•"/>
            </a:pPr>
            <a:r>
              <a:rPr lang="it-IT" sz="1400" dirty="0">
                <a:solidFill>
                  <a:srgbClr val="0070C0"/>
                </a:solidFill>
                <a:latin typeface="Arial"/>
              </a:rPr>
              <a:t>L’istanza nei confronti della società </a:t>
            </a:r>
            <a:r>
              <a:rPr lang="it-IT" sz="1400" b="1" dirty="0" err="1">
                <a:solidFill>
                  <a:srgbClr val="0070C0"/>
                </a:solidFill>
                <a:latin typeface="Arial"/>
              </a:rPr>
              <a:t>illy</a:t>
            </a:r>
            <a:r>
              <a:rPr lang="it-IT" sz="1400" b="1" dirty="0">
                <a:solidFill>
                  <a:srgbClr val="0070C0"/>
                </a:solidFill>
                <a:latin typeface="Arial"/>
              </a:rPr>
              <a:t> Caffè </a:t>
            </a:r>
            <a:r>
              <a:rPr lang="it-IT" sz="1400" dirty="0">
                <a:solidFill>
                  <a:srgbClr val="0070C0"/>
                </a:solidFill>
                <a:latin typeface="Arial"/>
              </a:rPr>
              <a:t>è stata chiusa in quanto il sistema di gestione della Dovuta diligenza  lungo la catena di fornitura è stato giudica corretto e soddisfacente.</a:t>
            </a:r>
          </a:p>
          <a:p>
            <a:pPr algn="just">
              <a:spcAft>
                <a:spcPts val="450"/>
              </a:spcAft>
            </a:pPr>
            <a:endParaRPr lang="it-IT" sz="1400" dirty="0">
              <a:solidFill>
                <a:srgbClr val="0070C0"/>
              </a:solidFill>
              <a:latin typeface="Arial"/>
            </a:endParaRPr>
          </a:p>
          <a:p>
            <a:pPr algn="just">
              <a:spcAft>
                <a:spcPts val="450"/>
              </a:spcAft>
            </a:pPr>
            <a:r>
              <a:rPr lang="it-IT" sz="1400" b="1" dirty="0">
                <a:solidFill>
                  <a:srgbClr val="FF9933"/>
                </a:solidFill>
                <a:latin typeface="Arial"/>
              </a:rPr>
              <a:t>PCN brasiliano leader:</a:t>
            </a:r>
            <a:r>
              <a:rPr lang="it-IT" sz="1400" dirty="0">
                <a:solidFill>
                  <a:srgbClr val="0070C0"/>
                </a:solidFill>
                <a:latin typeface="Arial"/>
              </a:rPr>
              <a:t> </a:t>
            </a:r>
            <a:r>
              <a:rPr lang="it-IT" sz="1400" b="1" dirty="0">
                <a:solidFill>
                  <a:srgbClr val="0070C0"/>
                </a:solidFill>
                <a:latin typeface="Arial"/>
              </a:rPr>
              <a:t>FLINTO / ENEL </a:t>
            </a:r>
          </a:p>
          <a:p>
            <a:pPr marL="285750" indent="-285750" algn="just">
              <a:spcAft>
                <a:spcPts val="450"/>
              </a:spcAft>
              <a:buFont typeface="Arial" panose="020B0604020202020204" pitchFamily="34" charset="0"/>
              <a:buChar char="•"/>
            </a:pPr>
            <a:r>
              <a:rPr lang="it-IT" sz="1400" dirty="0">
                <a:solidFill>
                  <a:srgbClr val="0070C0"/>
                </a:solidFill>
                <a:latin typeface="Arial"/>
              </a:rPr>
              <a:t>Nuova istanza presso il PCN brasiliano (15/07/2020)</a:t>
            </a:r>
          </a:p>
          <a:p>
            <a:pPr marL="285750" indent="-285750" algn="just">
              <a:spcAft>
                <a:spcPts val="450"/>
              </a:spcAft>
              <a:buFont typeface="Arial" panose="020B0604020202020204" pitchFamily="34" charset="0"/>
              <a:buChar char="•"/>
            </a:pPr>
            <a:r>
              <a:rPr lang="it-IT" sz="1400" dirty="0">
                <a:solidFill>
                  <a:srgbClr val="0070C0"/>
                </a:solidFill>
                <a:latin typeface="Arial"/>
              </a:rPr>
              <a:t>Loro Valutazione Iniziale positiva</a:t>
            </a:r>
          </a:p>
          <a:p>
            <a:pPr marL="285750" indent="-285750" algn="just">
              <a:spcAft>
                <a:spcPts val="450"/>
              </a:spcAft>
              <a:buFont typeface="Arial" panose="020B0604020202020204" pitchFamily="34" charset="0"/>
              <a:buChar char="•"/>
            </a:pPr>
            <a:r>
              <a:rPr lang="it-IT" sz="1400" dirty="0">
                <a:solidFill>
                  <a:srgbClr val="0070C0"/>
                </a:solidFill>
                <a:latin typeface="Arial"/>
              </a:rPr>
              <a:t>Incontro online tra PCN brasiliano e italiano per definire la collaborazione del PCN italiano (24/11/2020)</a:t>
            </a:r>
          </a:p>
          <a:p>
            <a:pPr algn="just">
              <a:spcAft>
                <a:spcPts val="450"/>
              </a:spcAft>
            </a:pPr>
            <a:endParaRPr lang="it-IT" sz="1400" dirty="0">
              <a:solidFill>
                <a:srgbClr val="0070C0"/>
              </a:solidFill>
              <a:latin typeface="Arial"/>
            </a:endParaRPr>
          </a:p>
          <a:p>
            <a:pPr algn="just">
              <a:spcAft>
                <a:spcPts val="450"/>
              </a:spcAft>
            </a:pPr>
            <a:r>
              <a:rPr lang="it-IT" sz="1400" b="1" dirty="0">
                <a:solidFill>
                  <a:srgbClr val="FF9933"/>
                </a:solidFill>
                <a:latin typeface="Arial"/>
              </a:rPr>
              <a:t>PCN cileno leader:</a:t>
            </a:r>
            <a:r>
              <a:rPr lang="it-IT" sz="1400" dirty="0">
                <a:solidFill>
                  <a:srgbClr val="0070C0"/>
                </a:solidFill>
                <a:latin typeface="Arial"/>
              </a:rPr>
              <a:t> </a:t>
            </a:r>
            <a:r>
              <a:rPr lang="it-IT" sz="1400" b="1" dirty="0">
                <a:solidFill>
                  <a:srgbClr val="0070C0"/>
                </a:solidFill>
                <a:latin typeface="Arial"/>
              </a:rPr>
              <a:t>Famiglia di deceduto sul lavoro / varie imprese tra cui l’italiana </a:t>
            </a:r>
            <a:r>
              <a:rPr lang="it-IT" sz="1400" b="1" dirty="0">
                <a:solidFill>
                  <a:srgbClr val="0070C0"/>
                </a:solidFill>
                <a:cs typeface="Arial" pitchFamily="34" charset="0"/>
              </a:rPr>
              <a:t>AES/ATB RIVA CALZONI/STRABAG</a:t>
            </a:r>
          </a:p>
          <a:p>
            <a:pPr marL="285750" indent="-285750" algn="just">
              <a:spcAft>
                <a:spcPts val="450"/>
              </a:spcAft>
              <a:buFont typeface="Arial" panose="020B0604020202020204" pitchFamily="34" charset="0"/>
              <a:buChar char="•"/>
            </a:pPr>
            <a:r>
              <a:rPr lang="it-IT" sz="1400" dirty="0">
                <a:solidFill>
                  <a:srgbClr val="0070C0"/>
                </a:solidFill>
                <a:latin typeface="Arial"/>
              </a:rPr>
              <a:t>Incontro online tra PCN cileno e italiano per definire la collaborazione del PCN italiano (18/12/2020)</a:t>
            </a:r>
          </a:p>
          <a:p>
            <a:pPr algn="just">
              <a:spcAft>
                <a:spcPts val="450"/>
              </a:spcAft>
            </a:pPr>
            <a:endParaRPr lang="it-IT" sz="1400" dirty="0">
              <a:solidFill>
                <a:srgbClr val="0070C0"/>
              </a:solidFill>
              <a:latin typeface="Arial"/>
            </a:endParaRPr>
          </a:p>
          <a:p>
            <a:pPr algn="just">
              <a:spcAft>
                <a:spcPts val="450"/>
              </a:spcAft>
            </a:pPr>
            <a:r>
              <a:rPr lang="it-IT" sz="1400" b="1" dirty="0">
                <a:solidFill>
                  <a:srgbClr val="FF9933"/>
                </a:solidFill>
                <a:latin typeface="Arial"/>
              </a:rPr>
              <a:t>PCN cileno leader: </a:t>
            </a:r>
            <a:r>
              <a:rPr lang="it-IT" sz="1400" b="1" dirty="0">
                <a:solidFill>
                  <a:srgbClr val="0070C0"/>
                </a:solidFill>
                <a:latin typeface="Arial"/>
              </a:rPr>
              <a:t>Eredi dei sepolti del cimitero di </a:t>
            </a:r>
            <a:r>
              <a:rPr lang="it-IT" sz="1400" b="1" dirty="0" err="1">
                <a:solidFill>
                  <a:srgbClr val="0070C0"/>
                </a:solidFill>
                <a:latin typeface="Arial"/>
              </a:rPr>
              <a:t>Quepuca</a:t>
            </a:r>
            <a:r>
              <a:rPr lang="it-IT" sz="1400" b="1" dirty="0">
                <a:solidFill>
                  <a:srgbClr val="0070C0"/>
                </a:solidFill>
                <a:latin typeface="Arial"/>
              </a:rPr>
              <a:t> </a:t>
            </a:r>
            <a:r>
              <a:rPr lang="it-IT" sz="1400" b="1" dirty="0" err="1">
                <a:solidFill>
                  <a:srgbClr val="0070C0"/>
                </a:solidFill>
                <a:latin typeface="Arial"/>
              </a:rPr>
              <a:t>Aralco</a:t>
            </a:r>
            <a:r>
              <a:rPr lang="it-IT" sz="1400" b="1" dirty="0">
                <a:solidFill>
                  <a:srgbClr val="0070C0"/>
                </a:solidFill>
                <a:latin typeface="Arial"/>
              </a:rPr>
              <a:t> / ENEL e ENEL Cile</a:t>
            </a:r>
          </a:p>
          <a:p>
            <a:pPr marL="285750" indent="-285750" algn="just">
              <a:spcAft>
                <a:spcPts val="450"/>
              </a:spcAft>
              <a:buFont typeface="Arial" panose="020B0604020202020204" pitchFamily="34" charset="0"/>
              <a:buChar char="•"/>
            </a:pPr>
            <a:r>
              <a:rPr lang="it-IT" sz="1400" dirty="0">
                <a:solidFill>
                  <a:srgbClr val="0070C0"/>
                </a:solidFill>
                <a:latin typeface="Arial"/>
              </a:rPr>
              <a:t>Il PCN cileno intende proporre alle parti di far realizzare un museo sul cimitero per mantenere la memoria dei defunti e del luogo sacro.</a:t>
            </a:r>
            <a:endParaRPr lang="it-IT" sz="1400" dirty="0">
              <a:solidFill>
                <a:srgbClr val="0070C0"/>
              </a:solidFill>
            </a:endParaRPr>
          </a:p>
        </p:txBody>
      </p:sp>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4686" y="2048813"/>
            <a:ext cx="1140851" cy="778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00" y="44624"/>
            <a:ext cx="886460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3555458"/>
      </p:ext>
    </p:extLst>
  </p:cSld>
  <p:clrMapOvr>
    <a:masterClrMapping/>
  </p:clrMapOvr>
  <mc:AlternateContent xmlns:mc="http://schemas.openxmlformats.org/markup-compatibility/2006" xmlns:p14="http://schemas.microsoft.com/office/powerpoint/2010/main">
    <mc:Choice Requires="p14">
      <p:transition spd="slow" p14:dur="2250">
        <p:cover/>
      </p:transition>
    </mc:Choice>
    <mc:Fallback xmlns="">
      <p:transition spd="slow">
        <p:cove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8"/>
          <p:cNvSpPr txBox="1">
            <a:spLocks/>
          </p:cNvSpPr>
          <p:nvPr/>
        </p:nvSpPr>
        <p:spPr>
          <a:xfrm>
            <a:off x="1166936" y="404664"/>
            <a:ext cx="82296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2" fontAlgn="auto">
              <a:lnSpc>
                <a:spcPct val="150000"/>
              </a:lnSpc>
              <a:spcBef>
                <a:spcPts val="0"/>
              </a:spcBef>
              <a:spcAft>
                <a:spcPts val="0"/>
              </a:spcAft>
            </a:pPr>
            <a:r>
              <a:rPr lang="it-IT" sz="2400" b="1" kern="1200" dirty="0">
                <a:solidFill>
                  <a:srgbClr val="0070C0"/>
                </a:solidFill>
                <a:latin typeface="+mj-lt"/>
                <a:cs typeface="Arial" pitchFamily="34" charset="0"/>
              </a:rPr>
              <a:t> </a:t>
            </a:r>
            <a:r>
              <a:rPr lang="it-IT" sz="2400" b="1" kern="1200" dirty="0">
                <a:solidFill>
                  <a:srgbClr val="0070C0"/>
                </a:solidFill>
                <a:latin typeface="+mj-lt"/>
              </a:rPr>
              <a:t>Istanze specifiche presso il PCN italiano </a:t>
            </a:r>
            <a:r>
              <a:rPr lang="it-IT" sz="2400" b="1" kern="0" dirty="0">
                <a:solidFill>
                  <a:srgbClr val="0070C0"/>
                </a:solidFill>
                <a:latin typeface="+mj-lt"/>
                <a:cs typeface="Arial" pitchFamily="34" charset="0"/>
              </a:rPr>
              <a:t>– FOCUS (2)</a:t>
            </a:r>
          </a:p>
        </p:txBody>
      </p:sp>
      <p:pic>
        <p:nvPicPr>
          <p:cNvPr id="6" name="Picture 10" descr="nuvo pcn">
            <a:extLst>
              <a:ext uri="{FF2B5EF4-FFF2-40B4-BE49-F238E27FC236}">
                <a16:creationId xmlns:a16="http://schemas.microsoft.com/office/drawing/2014/main" id="{5DAD0E94-3F0E-4140-B8A1-C3CA6BBD0A0D}"/>
              </a:ext>
            </a:extLst>
          </p:cNvPr>
          <p:cNvPicPr>
            <a:picLocks noChangeAspect="1" noChangeArrowheads="1"/>
          </p:cNvPicPr>
          <p:nvPr/>
        </p:nvPicPr>
        <p:blipFill>
          <a:blip r:embed="rId2" cstate="print"/>
          <a:srcRect l="8962" t="7108" r="10518" b="14700"/>
          <a:stretch>
            <a:fillRect/>
          </a:stretch>
        </p:blipFill>
        <p:spPr bwMode="auto">
          <a:xfrm>
            <a:off x="221714" y="116632"/>
            <a:ext cx="317838" cy="387424"/>
          </a:xfrm>
          <a:prstGeom prst="rect">
            <a:avLst/>
          </a:prstGeom>
          <a:noFill/>
          <a:effectLst/>
        </p:spPr>
      </p:pic>
      <p:pic>
        <p:nvPicPr>
          <p:cNvPr id="7" name="Picture 2">
            <a:extLst>
              <a:ext uri="{FF2B5EF4-FFF2-40B4-BE49-F238E27FC236}">
                <a16:creationId xmlns:a16="http://schemas.microsoft.com/office/drawing/2014/main" id="{CFD8AA63-89DD-4529-9D87-173BD616A1A6}"/>
              </a:ext>
            </a:extLst>
          </p:cNvPr>
          <p:cNvPicPr>
            <a:picLocks noChangeAspect="1" noChangeArrowheads="1"/>
          </p:cNvPicPr>
          <p:nvPr/>
        </p:nvPicPr>
        <p:blipFill>
          <a:blip r:embed="rId3" cstate="print"/>
          <a:srcRect/>
          <a:stretch>
            <a:fillRect/>
          </a:stretch>
        </p:blipFill>
        <p:spPr bwMode="auto">
          <a:xfrm>
            <a:off x="8532440" y="116632"/>
            <a:ext cx="478762" cy="422645"/>
          </a:xfrm>
          <a:prstGeom prst="rect">
            <a:avLst/>
          </a:prstGeom>
          <a:noFill/>
          <a:ln w="9525">
            <a:noFill/>
            <a:miter lim="800000"/>
            <a:headEnd/>
            <a:tailEnd/>
          </a:ln>
          <a:effectLst/>
        </p:spPr>
      </p:pic>
      <p:pic>
        <p:nvPicPr>
          <p:cNvPr id="4100"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76287" y="1277761"/>
            <a:ext cx="8028161" cy="5017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23979"/>
      </p:ext>
    </p:extLst>
  </p:cSld>
  <p:clrMapOvr>
    <a:masterClrMapping/>
  </p:clrMapOvr>
  <mc:AlternateContent xmlns:mc="http://schemas.openxmlformats.org/markup-compatibility/2006" xmlns:p14="http://schemas.microsoft.com/office/powerpoint/2010/main">
    <mc:Choice Requires="p14">
      <p:transition spd="slow" p14:dur="2250">
        <p:cover/>
      </p:transition>
    </mc:Choice>
    <mc:Fallback xmlns="">
      <p:transition spd="slow">
        <p:cove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ttangolo con singolo angolo ritagliato 23"/>
          <p:cNvSpPr/>
          <p:nvPr/>
        </p:nvSpPr>
        <p:spPr>
          <a:xfrm>
            <a:off x="368660" y="1916832"/>
            <a:ext cx="8352928" cy="4355038"/>
          </a:xfrm>
          <a:prstGeom prst="snip1Rect">
            <a:avLst>
              <a:gd name="adj" fmla="val 1627"/>
            </a:avLst>
          </a:prstGeom>
          <a:solidFill>
            <a:schemeClr val="bg1"/>
          </a:solidFill>
          <a:ln>
            <a:solidFill>
              <a:schemeClr val="bg2"/>
            </a:solidFill>
          </a:ln>
          <a:effectLst>
            <a:outerShdw blurRad="50800" dist="38100" dir="5400000" algn="t" rotWithShape="0">
              <a:prstClr val="black">
                <a:alpha val="40000"/>
              </a:prstClr>
            </a:outerShdw>
          </a:effectLst>
        </p:spPr>
        <p:txBody>
          <a:bodyPr wrap="square" anchor="b">
            <a:spAutoFit/>
          </a:bodyPr>
          <a:lstStyle/>
          <a:p>
            <a:pPr>
              <a:spcAft>
                <a:spcPts val="600"/>
              </a:spcAft>
            </a:pPr>
            <a:r>
              <a:rPr lang="it-IT" sz="1200" dirty="0"/>
              <a:t>L'istanza specifica è stata presentata al PCN italiano (oltre che a quello olandese) il 15 dicembre 2017.</a:t>
            </a:r>
          </a:p>
          <a:p>
            <a:pPr>
              <a:spcAft>
                <a:spcPts val="600"/>
              </a:spcAft>
            </a:pPr>
            <a:r>
              <a:rPr lang="it-IT" sz="1200" u="sng" dirty="0"/>
              <a:t>Da</a:t>
            </a:r>
            <a:r>
              <a:rPr lang="it-IT" sz="1200" dirty="0"/>
              <a:t>: Chima Williams &amp; </a:t>
            </a:r>
            <a:r>
              <a:rPr lang="it-IT" sz="1200" dirty="0" err="1"/>
              <a:t>Associates</a:t>
            </a:r>
            <a:r>
              <a:rPr lang="it-IT" sz="1200" dirty="0"/>
              <a:t> (CWA) e </a:t>
            </a:r>
            <a:r>
              <a:rPr lang="it-IT" sz="1200" dirty="0" err="1"/>
              <a:t>Advocates</a:t>
            </a:r>
            <a:r>
              <a:rPr lang="it-IT" sz="1200" dirty="0"/>
              <a:t> for Community </a:t>
            </a:r>
            <a:r>
              <a:rPr lang="it-IT" sz="1200" dirty="0" err="1"/>
              <a:t>Alternatives</a:t>
            </a:r>
            <a:r>
              <a:rPr lang="it-IT" sz="1200" dirty="0"/>
              <a:t> (ACA)  per </a:t>
            </a:r>
            <a:r>
              <a:rPr lang="it-IT" sz="1200" dirty="0" err="1"/>
              <a:t>Egbema</a:t>
            </a:r>
            <a:r>
              <a:rPr lang="it-IT" sz="1200" dirty="0"/>
              <a:t> Voice of </a:t>
            </a:r>
            <a:r>
              <a:rPr lang="it-IT" sz="1200" dirty="0" err="1"/>
              <a:t>Freedom</a:t>
            </a:r>
            <a:endParaRPr lang="it-IT" sz="1200" dirty="0"/>
          </a:p>
          <a:p>
            <a:pPr>
              <a:spcAft>
                <a:spcPts val="600"/>
              </a:spcAft>
            </a:pPr>
            <a:r>
              <a:rPr lang="it-IT" sz="1200" u="sng" dirty="0"/>
              <a:t>Nei confronti di</a:t>
            </a:r>
            <a:r>
              <a:rPr lang="it-IT" sz="1200" dirty="0"/>
              <a:t>: ENI S.p.A. e ENI International BV</a:t>
            </a:r>
          </a:p>
          <a:p>
            <a:pPr>
              <a:spcAft>
                <a:spcPts val="600"/>
              </a:spcAft>
            </a:pPr>
            <a:r>
              <a:rPr lang="it-IT" sz="1200" u="sng" dirty="0"/>
              <a:t>Asserita violazione delle Linee Guida</a:t>
            </a:r>
            <a:r>
              <a:rPr lang="it-IT" sz="1200" dirty="0"/>
              <a:t>: - Capitolo II, Principi Generali (A1; A2; A11); - Capitolo IV, Diritti Umani (1; 2; 3; 4; 6); - Capitolo VI, Ambiente (3; 5).</a:t>
            </a:r>
          </a:p>
          <a:p>
            <a:pPr lvl="0"/>
            <a:r>
              <a:rPr lang="it-IT" sz="1200" u="sng" dirty="0"/>
              <a:t>Oggetto</a:t>
            </a:r>
            <a:r>
              <a:rPr lang="it-IT" sz="1200" dirty="0"/>
              <a:t>: impatto negativo dei giacimenti petroliferi di </a:t>
            </a:r>
            <a:r>
              <a:rPr lang="it-IT" sz="1200" dirty="0" err="1"/>
              <a:t>Mgbede</a:t>
            </a:r>
            <a:r>
              <a:rPr lang="it-IT" sz="1200" dirty="0"/>
              <a:t> (Nigeria) e pertinenze, gestiti dalla NAOC dagli anni ’70, impresa nigeriana totalmente controllata da ENI =&gt; una totale ostruzione ai naturali flussi che defluivano attraverso il terreno su cui erano stati costruiti in assenza di adeguati canali di drenaggio =&gt; inondazioni annuali su vaste aree di terreni agricoli e residenziali di </a:t>
            </a:r>
            <a:r>
              <a:rPr lang="it-IT" sz="1200" dirty="0" err="1"/>
              <a:t>Aggah</a:t>
            </a:r>
            <a:r>
              <a:rPr lang="it-IT" sz="1200" dirty="0"/>
              <a:t>, in genere durante la stagione delle piogge. Pertanto, si chiede ad ENI di:</a:t>
            </a:r>
          </a:p>
          <a:p>
            <a:pPr marL="285750" lvl="0" indent="-285750">
              <a:buFont typeface="Arial" panose="020B0604020202020204" pitchFamily="34" charset="0"/>
              <a:buChar char="•"/>
            </a:pPr>
            <a:r>
              <a:rPr lang="it-IT" sz="1200" dirty="0"/>
              <a:t>Costruire un adeguato sistema di drenaggio;</a:t>
            </a:r>
          </a:p>
          <a:p>
            <a:pPr marL="285750" lvl="0" indent="-285750">
              <a:buFont typeface="Arial" panose="020B0604020202020204" pitchFamily="34" charset="0"/>
              <a:buChar char="•"/>
            </a:pPr>
            <a:r>
              <a:rPr lang="it-IT" sz="1200" dirty="0"/>
              <a:t>Indagare e valutare, assieme agli istanti, gli impatti dei giacimenti suddetti sulla vita, i beni, i mezzi di sussistenza, l’ambiente dei membri della comunità limitrofa;</a:t>
            </a:r>
          </a:p>
          <a:p>
            <a:pPr marL="285750" lvl="0" indent="-285750">
              <a:buFont typeface="Arial" panose="020B0604020202020204" pitchFamily="34" charset="0"/>
              <a:buChar char="•"/>
            </a:pPr>
            <a:r>
              <a:rPr lang="it-IT" sz="1200" dirty="0"/>
              <a:t>Implementare una significativa politica di sostenibilità a livello </a:t>
            </a:r>
            <a:r>
              <a:rPr lang="it-IT" sz="1200" i="1" dirty="0"/>
              <a:t>corporate, </a:t>
            </a:r>
            <a:r>
              <a:rPr lang="it-IT" sz="1200" dirty="0"/>
              <a:t>in particolare sui diritti umani e l’ambiente; </a:t>
            </a:r>
          </a:p>
          <a:p>
            <a:pPr marL="285750" lvl="0" indent="-285750">
              <a:buFont typeface="Arial" panose="020B0604020202020204" pitchFamily="34" charset="0"/>
              <a:buChar char="•"/>
            </a:pPr>
            <a:r>
              <a:rPr lang="it-IT" sz="1200" dirty="0"/>
              <a:t>Sviluppare piani di emergenza per prevenire, mitigare e controllare gravi danni all’ambiente e alla salute causati dalle sua attività, e meccanismi per l’immediata segnalazione alle autorità competenti;</a:t>
            </a:r>
          </a:p>
          <a:p>
            <a:pPr marL="285750" lvl="0" indent="-285750">
              <a:buFont typeface="Arial" panose="020B0604020202020204" pitchFamily="34" charset="0"/>
              <a:buChar char="•"/>
            </a:pPr>
            <a:r>
              <a:rPr lang="it-IT" sz="1200" dirty="0"/>
              <a:t>Offrire un sostegno effettivo ai residenti della Comunità di </a:t>
            </a:r>
            <a:r>
              <a:rPr lang="it-IT" sz="1200" dirty="0" err="1"/>
              <a:t>Aggah</a:t>
            </a:r>
            <a:r>
              <a:rPr lang="it-IT" sz="1200" dirty="0"/>
              <a:t> i cui diritti sono già stati compromessi dalle operazioni descritte.</a:t>
            </a:r>
          </a:p>
          <a:p>
            <a:pPr>
              <a:spcAft>
                <a:spcPts val="600"/>
              </a:spcAft>
            </a:pPr>
            <a:r>
              <a:rPr lang="it-IT" sz="1200" dirty="0"/>
              <a:t> </a:t>
            </a:r>
          </a:p>
          <a:p>
            <a:pPr>
              <a:spcAft>
                <a:spcPts val="600"/>
              </a:spcAft>
            </a:pPr>
            <a:r>
              <a:rPr lang="it-IT" sz="1200" u="sng" dirty="0"/>
              <a:t>Posizione dell’Impresa:</a:t>
            </a:r>
            <a:r>
              <a:rPr lang="it-IT" sz="1200" dirty="0"/>
              <a:t> NAOC aveva già procurato adeguati canali di drenaggio; il terreno dell'area in questione era pianeggiante, paludoso, fangoso e soggetto a tutte le inondazioni stagionali e, quindi, con o senza le strutture del NAOC, la comunità di </a:t>
            </a:r>
            <a:r>
              <a:rPr lang="it-IT" sz="1200" dirty="0" err="1"/>
              <a:t>Aggah</a:t>
            </a:r>
            <a:r>
              <a:rPr lang="it-IT" sz="1200" dirty="0"/>
              <a:t> avrebbe continuato a subire inondazioni</a:t>
            </a:r>
            <a:endParaRPr lang="en-US" sz="1200" i="1" dirty="0">
              <a:solidFill>
                <a:schemeClr val="tx2"/>
              </a:solidFill>
              <a:latin typeface="+mn-lt"/>
            </a:endParaRPr>
          </a:p>
        </p:txBody>
      </p:sp>
      <p:sp>
        <p:nvSpPr>
          <p:cNvPr id="3" name="Rettangolo 2"/>
          <p:cNvSpPr/>
          <p:nvPr/>
        </p:nvSpPr>
        <p:spPr bwMode="auto">
          <a:xfrm>
            <a:off x="-36512" y="980728"/>
            <a:ext cx="9289032" cy="586070"/>
          </a:xfrm>
          <a:prstGeom prst="rect">
            <a:avLst/>
          </a:prstGeom>
          <a:solidFill>
            <a:schemeClr val="bg1">
              <a:lumMod val="85000"/>
            </a:schemeClr>
          </a:solidFill>
          <a:ln w="127000">
            <a:noFill/>
            <a:round/>
            <a:headEnd/>
            <a:tailEnd/>
          </a:ln>
          <a:effectLst/>
        </p:spPr>
        <p:txBody>
          <a:bodyPr rtlCol="0" anchor="ctr"/>
          <a:lstStyle/>
          <a:p>
            <a:pPr algn="ctr"/>
            <a:endParaRPr lang="it-IT"/>
          </a:p>
        </p:txBody>
      </p:sp>
      <p:sp>
        <p:nvSpPr>
          <p:cNvPr id="7" name="Segnaposto numero diapositiva 6"/>
          <p:cNvSpPr>
            <a:spLocks noGrp="1"/>
          </p:cNvSpPr>
          <p:nvPr>
            <p:ph type="sldNum" sz="quarter" idx="12"/>
          </p:nvPr>
        </p:nvSpPr>
        <p:spPr/>
        <p:txBody>
          <a:bodyPr/>
          <a:lstStyle/>
          <a:p>
            <a:fld id="{83D2CEF7-B9A8-4A20-8010-827EC185744B}" type="slidenum">
              <a:rPr lang="it-IT" smtClean="0">
                <a:solidFill>
                  <a:srgbClr val="000000"/>
                </a:solidFill>
              </a:rPr>
              <a:pPr/>
              <a:t>9</a:t>
            </a:fld>
            <a:endParaRPr lang="it-IT" dirty="0">
              <a:solidFill>
                <a:srgbClr val="000000"/>
              </a:solidFill>
            </a:endParaRPr>
          </a:p>
        </p:txBody>
      </p:sp>
      <p:sp>
        <p:nvSpPr>
          <p:cNvPr id="15" name="CasellaDiTesto 14"/>
          <p:cNvSpPr txBox="1"/>
          <p:nvPr/>
        </p:nvSpPr>
        <p:spPr>
          <a:xfrm>
            <a:off x="755566" y="972017"/>
            <a:ext cx="8280920" cy="584775"/>
          </a:xfrm>
          <a:prstGeom prst="rect">
            <a:avLst/>
          </a:prstGeom>
          <a:noFill/>
        </p:spPr>
        <p:txBody>
          <a:bodyPr wrap="square" rtlCol="0">
            <a:spAutoFit/>
          </a:bodyPr>
          <a:lstStyle/>
          <a:p>
            <a:pPr algn="just">
              <a:spcAft>
                <a:spcPts val="600"/>
              </a:spcAft>
            </a:pPr>
            <a:r>
              <a:rPr lang="it-IT" sz="1600" b="1" spc="100" dirty="0">
                <a:solidFill>
                  <a:srgbClr val="0070C0"/>
                </a:solidFill>
                <a:effectLst>
                  <a:outerShdw blurRad="38100" dist="38100" dir="2700000" algn="tl">
                    <a:srgbClr val="000000">
                      <a:alpha val="43137"/>
                    </a:srgbClr>
                  </a:outerShdw>
                </a:effectLst>
              </a:rPr>
              <a:t>Chima Williams &amp; </a:t>
            </a:r>
            <a:r>
              <a:rPr lang="it-IT" sz="1600" b="1" spc="100" dirty="0" err="1">
                <a:solidFill>
                  <a:srgbClr val="0070C0"/>
                </a:solidFill>
                <a:effectLst>
                  <a:outerShdw blurRad="38100" dist="38100" dir="2700000" algn="tl">
                    <a:srgbClr val="000000">
                      <a:alpha val="43137"/>
                    </a:srgbClr>
                  </a:outerShdw>
                </a:effectLst>
              </a:rPr>
              <a:t>Associates</a:t>
            </a:r>
            <a:r>
              <a:rPr lang="it-IT" sz="1600" b="1" spc="100" dirty="0">
                <a:solidFill>
                  <a:srgbClr val="0070C0"/>
                </a:solidFill>
                <a:effectLst>
                  <a:outerShdw blurRad="38100" dist="38100" dir="2700000" algn="tl">
                    <a:srgbClr val="000000">
                      <a:alpha val="43137"/>
                    </a:srgbClr>
                  </a:outerShdw>
                </a:effectLst>
              </a:rPr>
              <a:t> (CWA) et al. / ENI S.p.A. </a:t>
            </a:r>
            <a:r>
              <a:rPr lang="it-IT" sz="1600" spc="100" dirty="0">
                <a:solidFill>
                  <a:srgbClr val="0070C0"/>
                </a:solidFill>
                <a:effectLst>
                  <a:outerShdw blurRad="38100" dist="38100" dir="2700000" algn="tl">
                    <a:srgbClr val="000000">
                      <a:alpha val="43137"/>
                    </a:srgbClr>
                  </a:outerShdw>
                </a:effectLst>
              </a:rPr>
              <a:t>– 15/12/2017 – Accordo sottoscritto l’8/7/2019</a:t>
            </a:r>
          </a:p>
        </p:txBody>
      </p:sp>
      <p:sp>
        <p:nvSpPr>
          <p:cNvPr id="8" name="Titolo 8"/>
          <p:cNvSpPr>
            <a:spLocks noGrp="1"/>
          </p:cNvSpPr>
          <p:nvPr>
            <p:ph type="title"/>
          </p:nvPr>
        </p:nvSpPr>
        <p:spPr>
          <a:xfrm>
            <a:off x="1166936" y="130622"/>
            <a:ext cx="8229600" cy="634082"/>
          </a:xfrm>
        </p:spPr>
        <p:txBody>
          <a:bodyPr>
            <a:noAutofit/>
          </a:bodyPr>
          <a:lstStyle/>
          <a:p>
            <a:pPr lvl="2">
              <a:lnSpc>
                <a:spcPct val="150000"/>
              </a:lnSpc>
            </a:pPr>
            <a:r>
              <a:rPr lang="it-IT" sz="2400" b="1" kern="1200" dirty="0">
                <a:solidFill>
                  <a:srgbClr val="0070C0"/>
                </a:solidFill>
                <a:latin typeface="+mj-lt"/>
                <a:cs typeface="Arial" pitchFamily="34" charset="0"/>
              </a:rPr>
              <a:t> </a:t>
            </a:r>
            <a:r>
              <a:rPr lang="it-IT" sz="2400" b="1" kern="1200" dirty="0">
                <a:solidFill>
                  <a:srgbClr val="0070C0"/>
                </a:solidFill>
                <a:latin typeface="+mj-lt"/>
              </a:rPr>
              <a:t>Istanze specifiche presso il PCN italiano </a:t>
            </a:r>
            <a:r>
              <a:rPr lang="it-IT" sz="2400" b="1" dirty="0">
                <a:solidFill>
                  <a:srgbClr val="0070C0"/>
                </a:solidFill>
                <a:latin typeface="+mj-lt"/>
                <a:cs typeface="Arial" pitchFamily="34" charset="0"/>
              </a:rPr>
              <a:t>– FOCUS (1)</a:t>
            </a:r>
          </a:p>
        </p:txBody>
      </p:sp>
      <p:pic>
        <p:nvPicPr>
          <p:cNvPr id="2053" name="Picture 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954821">
            <a:off x="-119148" y="851359"/>
            <a:ext cx="990714" cy="65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0" descr="nuvo pcn">
            <a:extLst>
              <a:ext uri="{FF2B5EF4-FFF2-40B4-BE49-F238E27FC236}">
                <a16:creationId xmlns:a16="http://schemas.microsoft.com/office/drawing/2014/main" id="{5DAD0E94-3F0E-4140-B8A1-C3CA6BBD0A0D}"/>
              </a:ext>
            </a:extLst>
          </p:cNvPr>
          <p:cNvPicPr>
            <a:picLocks noChangeAspect="1" noChangeArrowheads="1"/>
          </p:cNvPicPr>
          <p:nvPr/>
        </p:nvPicPr>
        <p:blipFill>
          <a:blip r:embed="rId4" cstate="print"/>
          <a:srcRect l="8962" t="7108" r="10518" b="14700"/>
          <a:stretch>
            <a:fillRect/>
          </a:stretch>
        </p:blipFill>
        <p:spPr bwMode="auto">
          <a:xfrm>
            <a:off x="221714" y="116632"/>
            <a:ext cx="317838" cy="387424"/>
          </a:xfrm>
          <a:prstGeom prst="rect">
            <a:avLst/>
          </a:prstGeom>
          <a:noFill/>
          <a:effectLst/>
        </p:spPr>
      </p:pic>
      <p:pic>
        <p:nvPicPr>
          <p:cNvPr id="10" name="Picture 2">
            <a:extLst>
              <a:ext uri="{FF2B5EF4-FFF2-40B4-BE49-F238E27FC236}">
                <a16:creationId xmlns:a16="http://schemas.microsoft.com/office/drawing/2014/main" id="{CFD8AA63-89DD-4529-9D87-173BD616A1A6}"/>
              </a:ext>
            </a:extLst>
          </p:cNvPr>
          <p:cNvPicPr>
            <a:picLocks noChangeAspect="1" noChangeArrowheads="1"/>
          </p:cNvPicPr>
          <p:nvPr/>
        </p:nvPicPr>
        <p:blipFill>
          <a:blip r:embed="rId5" cstate="print"/>
          <a:srcRect/>
          <a:stretch>
            <a:fillRect/>
          </a:stretch>
        </p:blipFill>
        <p:spPr bwMode="auto">
          <a:xfrm>
            <a:off x="8532440" y="116632"/>
            <a:ext cx="478762" cy="422645"/>
          </a:xfrm>
          <a:prstGeom prst="rect">
            <a:avLst/>
          </a:prstGeom>
          <a:noFill/>
          <a:ln w="9525">
            <a:noFill/>
            <a:miter lim="800000"/>
            <a:headEnd/>
            <a:tailEnd/>
          </a:ln>
          <a:effectLst/>
        </p:spPr>
      </p:pic>
    </p:spTree>
    <p:extLst>
      <p:ext uri="{BB962C8B-B14F-4D97-AF65-F5344CB8AC3E}">
        <p14:creationId xmlns:p14="http://schemas.microsoft.com/office/powerpoint/2010/main" val="2823224287"/>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Presentazione PCN 2012">
  <a:themeElements>
    <a:clrScheme name="Tema di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a di Office">
      <a:majorFont>
        <a:latin typeface="Arial"/>
        <a:ea typeface=""/>
        <a:cs typeface=""/>
      </a:majorFont>
      <a:minorFont>
        <a:latin typeface="Arial"/>
        <a:ea typeface=""/>
        <a:cs typeface=""/>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0">
          <a:solidFill>
            <a:srgbClr val="33CCFF"/>
          </a:solidFill>
          <a:round/>
          <a:headEnd/>
          <a:tailEnd/>
        </a:ln>
        <a:effectLst/>
      </a:spPr>
      <a:bodyPr/>
      <a:lstStyle>
        <a:defPPr>
          <a:defRPr/>
        </a:defPPr>
      </a:lstStyle>
    </a:spDef>
  </a:objectDefaults>
  <a:extraClrSchemeLst>
    <a:extraClrScheme>
      <a:clrScheme name="Tema di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a di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a di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a di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a di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a di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a di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a di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a di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20666</TotalTime>
  <Words>1840</Words>
  <Application>Microsoft Office PowerPoint</Application>
  <PresentationFormat>Presentazione su schermo (4:3)</PresentationFormat>
  <Paragraphs>189</Paragraphs>
  <Slides>16</Slides>
  <Notes>12</Notes>
  <HiddenSlides>0</HiddenSlides>
  <MMClips>0</MMClips>
  <ScaleCrop>false</ScaleCrop>
  <HeadingPairs>
    <vt:vector size="6" baseType="variant">
      <vt:variant>
        <vt:lpstr>Caratteri utilizzati</vt:lpstr>
      </vt:variant>
      <vt:variant>
        <vt:i4>9</vt:i4>
      </vt:variant>
      <vt:variant>
        <vt:lpstr>Tema</vt:lpstr>
      </vt:variant>
      <vt:variant>
        <vt:i4>2</vt:i4>
      </vt:variant>
      <vt:variant>
        <vt:lpstr>Titoli diapositive</vt:lpstr>
      </vt:variant>
      <vt:variant>
        <vt:i4>16</vt:i4>
      </vt:variant>
    </vt:vector>
  </HeadingPairs>
  <TitlesOfParts>
    <vt:vector size="27" baseType="lpstr">
      <vt:lpstr>Aharoni</vt:lpstr>
      <vt:lpstr>Antique Olive</vt:lpstr>
      <vt:lpstr>Arial</vt:lpstr>
      <vt:lpstr>Calibri</vt:lpstr>
      <vt:lpstr>Optima</vt:lpstr>
      <vt:lpstr>Times</vt:lpstr>
      <vt:lpstr>Times New Roman</vt:lpstr>
      <vt:lpstr>Verdana</vt:lpstr>
      <vt:lpstr>Wingdings</vt:lpstr>
      <vt:lpstr>1_Tema di Office</vt:lpstr>
      <vt:lpstr>5_Presentazione PCN 2012</vt:lpstr>
      <vt:lpstr>Presentazione standard di PowerPoint</vt:lpstr>
      <vt:lpstr>Presentazione standard di PowerPoint</vt:lpstr>
      <vt:lpstr>Presentazione standard di PowerPoint</vt:lpstr>
      <vt:lpstr>Presentazione standard di PowerPoint</vt:lpstr>
      <vt:lpstr>1.1 Istanze chiuse </vt:lpstr>
      <vt:lpstr>1.2 Istanze chiuse con richiesta di relazione </vt:lpstr>
      <vt:lpstr>1.3 Collaborazioni su istanze presentate ad altri PCN</vt:lpstr>
      <vt:lpstr>Presentazione standard di PowerPoint</vt:lpstr>
      <vt:lpstr> Istanze specifiche presso il PCN italiano – FOCUS (1)</vt:lpstr>
      <vt:lpstr> Istanze specifiche presso il PCN italiano – FOCUS (3)</vt:lpstr>
      <vt:lpstr>Istanze presso il PCN italiano</vt:lpstr>
      <vt:lpstr>Presentazione standard di PowerPoint</vt:lpstr>
      <vt:lpstr>Qualche dato (1)</vt:lpstr>
      <vt:lpstr>Qualche dato (2)</vt:lpstr>
      <vt:lpstr>Qualche dato (3)</vt:lpstr>
      <vt:lpstr>Presentazione standard di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daniele.branchini</dc:creator>
  <cp:lastModifiedBy>Daniele Branchini</cp:lastModifiedBy>
  <cp:revision>2109</cp:revision>
  <cp:lastPrinted>2017-12-12T09:18:04Z</cp:lastPrinted>
  <dcterms:created xsi:type="dcterms:W3CDTF">2013-05-29T09:54:06Z</dcterms:created>
  <dcterms:modified xsi:type="dcterms:W3CDTF">2021-11-26T18:04:43Z</dcterms:modified>
</cp:coreProperties>
</file>