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71" r:id="rId3"/>
    <p:sldId id="270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3863" userDrawn="1">
          <p15:clr>
            <a:srgbClr val="A4A3A4"/>
          </p15:clr>
        </p15:guide>
        <p15:guide id="3" orient="horz" pos="25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374B"/>
    <a:srgbClr val="174983"/>
    <a:srgbClr val="0092CB"/>
    <a:srgbClr val="53C1E4"/>
    <a:srgbClr val="00A2C0"/>
    <a:srgbClr val="00B2DF"/>
    <a:srgbClr val="0069A7"/>
    <a:srgbClr val="0081BC"/>
    <a:srgbClr val="005C9D"/>
    <a:srgbClr val="00A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95"/>
    <p:restoredTop sz="94649"/>
  </p:normalViewPr>
  <p:slideViewPr>
    <p:cSldViewPr snapToGrid="0" snapToObjects="1" showGuides="1">
      <p:cViewPr>
        <p:scale>
          <a:sx n="155" d="100"/>
          <a:sy n="155" d="100"/>
        </p:scale>
        <p:origin x="1032" y="680"/>
      </p:cViewPr>
      <p:guideLst>
        <p:guide orient="horz" pos="572"/>
        <p:guide pos="3863"/>
        <p:guide orient="horz" pos="25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369DA-A5B8-8C44-A3FB-0B3C33168224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679CF-FD6B-8B41-A0A4-D527132FA2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2025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57043F-4245-524E-980C-E0DA06C30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FE2310-5D30-1647-B5CE-35E7BA548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E2E0C9-0F93-7344-B460-08B172253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89BF3E-6FD7-6740-B730-B0EB94A1C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0AA534-4D42-684B-8304-7E3AE4EB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6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841B51-0660-8843-B5EF-2EB852C5C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C9CC6-418E-054C-918D-31AC6840EF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F385DC-CC86-DD40-BEEA-EF8CCBAE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02B4C5-D4B2-7146-A4C4-1A75E6633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996E0A-23DE-7D47-A79B-8613EA297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13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0431626-939F-C84C-8A5A-B6154D117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5B65DD7-3280-2247-8DB0-6B6E71C8C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C02EAF-003B-274D-9275-FE459EDAC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6E0B2B-D801-CC40-89D6-549AC8D1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3F12A7-9596-B748-8EDD-20CBF50B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70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90E1A-2852-5845-BC32-2ECD1AF1D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80F220-E815-764F-923F-C56E17C75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178F79-79A3-484C-9368-322BBD953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8D64C9-2B59-B942-B2F7-73B109A4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7D81AD-6BF9-5B41-858E-F223A006D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50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AE5720-BE48-8040-B575-7ADB372E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4B0907-DDD4-574E-B0D7-BDFDC9D48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D5E3A4-8682-9940-B881-59858BE4C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84591B-9660-D648-9D19-AA525269C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9E895F-88F1-1A44-8C6F-05B870E2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43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5DDAAB-7036-1340-8A0E-B61BAC9FE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40D1CE-0098-034F-8D40-5790A8119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8A2C276-4290-EA40-9B52-6BC9DA0EB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0B8FD6-0686-F64C-B60F-F71F5D2A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4BE7F9F-BAC4-894E-888E-6079FA5C0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464362-D10E-FA48-B589-AE4DE2681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00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CFBD33-DEEB-8240-BC4B-B64930852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0A02E9-BC87-F348-B940-F2C8B4CE6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342083-6739-EC4A-875E-9733C4726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32ABEC-266B-D144-BEB2-AB067F5F0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CE877C2-03BD-334E-BB29-5B1102DD9F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96952F5-2309-6F4B-87F0-9B116F8C2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4E784EB-A3F0-6648-B561-F3FF6B6FA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EF5905D-6AF5-5C48-82AA-910E46352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53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81F4CB-CDA7-BE4C-940F-DDAFC3A66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D9D573A-7A40-AF4F-ACA7-C220B36C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09A189E-5FAE-8544-A4F3-0746B39BD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89C7444-FD0B-844E-A817-3C4B6CEB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69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956CD2-5512-2A4F-AE58-0D41E50A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D778FB-97DD-2C4A-951A-D3B4FD7F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280E500-66C4-AA40-9FC3-992A5953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44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D5A5D3-D6F3-3844-8CEB-E5D5EB5A4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2ED06B-EEC8-7944-BC50-3C796A3C9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C20829-A0DC-5641-BDD9-118BC5EF9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FB5D36D-63BB-E144-9C83-143536B49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883806F-8F44-5546-879A-FF99A779E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CD6F17-27B1-FD4B-B64B-BE6A8D252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26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941948-2A69-7147-AB81-E81DECA6D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A1F5E16-3A2A-2A44-8304-10D17E472F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B7244A-3C67-F34C-B0D1-42F7C8623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791E92-56D8-FA4F-A93C-9BDEFC24C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107D02-5664-E942-BEE9-071D9B835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FB122D-0C92-E543-B774-F745CA53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12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2881BC5-797D-9F4A-A370-F327EB54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5EDEE9-8735-E942-9804-C412614DC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79B3AF-41E6-8248-AE17-06C73BCA1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DC6B9-EBA0-B146-ADC0-A6AC714ECF06}" type="datetimeFigureOut">
              <a:rPr lang="it-IT" smtClean="0"/>
              <a:t>17/10/19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B60D40-0ED9-D245-8079-DDF3B52BDE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BECB59-893A-CF4E-83A1-22B6FF8C7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196E9-C9B8-494E-B8F3-0815984385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00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18000">
              <a:schemeClr val="accent5">
                <a:lumMod val="75000"/>
              </a:schemeClr>
            </a:gs>
            <a:gs pos="54000">
              <a:schemeClr val="accent1">
                <a:lumMod val="75000"/>
              </a:schemeClr>
            </a:gs>
            <a:gs pos="100000">
              <a:srgbClr val="10374B">
                <a:lumMod val="95000"/>
                <a:lumOff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E9138895-7313-CA44-8D62-05267237C1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681" y="2584459"/>
            <a:ext cx="2446638" cy="121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98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18000">
              <a:schemeClr val="accent5">
                <a:lumMod val="75000"/>
              </a:schemeClr>
            </a:gs>
            <a:gs pos="54000">
              <a:schemeClr val="accent1">
                <a:lumMod val="75000"/>
              </a:schemeClr>
            </a:gs>
            <a:gs pos="100000">
              <a:srgbClr val="10374B">
                <a:lumMod val="95000"/>
                <a:lumOff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2DA3BB0-5DEE-074D-AC67-CBBEBA5CFD6D}"/>
              </a:ext>
            </a:extLst>
          </p:cNvPr>
          <p:cNvSpPr txBox="1"/>
          <p:nvPr/>
        </p:nvSpPr>
        <p:spPr>
          <a:xfrm>
            <a:off x="4677984" y="2951946"/>
            <a:ext cx="2836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frontespizio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D3EEC22B-2294-CD47-A9DB-CBC0882941D4}"/>
              </a:ext>
            </a:extLst>
          </p:cNvPr>
          <p:cNvGrpSpPr/>
          <p:nvPr/>
        </p:nvGrpSpPr>
        <p:grpSpPr>
          <a:xfrm>
            <a:off x="-2057400" y="-308287"/>
            <a:ext cx="7295360" cy="7566905"/>
            <a:chOff x="-1774567" y="-19829"/>
            <a:chExt cx="6662903" cy="6910907"/>
          </a:xfrm>
        </p:grpSpPr>
        <p:sp>
          <p:nvSpPr>
            <p:cNvPr id="5" name="Figura a mano libera 4">
              <a:extLst>
                <a:ext uri="{FF2B5EF4-FFF2-40B4-BE49-F238E27FC236}">
                  <a16:creationId xmlns:a16="http://schemas.microsoft.com/office/drawing/2014/main" id="{9E60C2B2-FC54-C34E-B679-F30D406409C8}"/>
                </a:ext>
              </a:extLst>
            </p:cNvPr>
            <p:cNvSpPr/>
            <p:nvPr/>
          </p:nvSpPr>
          <p:spPr>
            <a:xfrm flipH="1">
              <a:off x="-1262750" y="-13888"/>
              <a:ext cx="6151086" cy="6904965"/>
            </a:xfrm>
            <a:custGeom>
              <a:avLst/>
              <a:gdLst>
                <a:gd name="connsiteX0" fmla="*/ 503525 w 978851"/>
                <a:gd name="connsiteY0" fmla="*/ 0 h 930512"/>
                <a:gd name="connsiteX1" fmla="*/ 978851 w 978851"/>
                <a:gd name="connsiteY1" fmla="*/ 4028 h 930512"/>
                <a:gd name="connsiteX2" fmla="*/ 467271 w 978851"/>
                <a:gd name="connsiteY2" fmla="*/ 930512 h 930512"/>
                <a:gd name="connsiteX3" fmla="*/ 0 w 978851"/>
                <a:gd name="connsiteY3" fmla="*/ 926484 h 930512"/>
                <a:gd name="connsiteX4" fmla="*/ 503525 w 978851"/>
                <a:gd name="connsiteY4" fmla="*/ 0 h 930512"/>
                <a:gd name="connsiteX0" fmla="*/ 503525 w 992392"/>
                <a:gd name="connsiteY0" fmla="*/ 5636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503525 w 992392"/>
                <a:gd name="connsiteY4" fmla="*/ 5636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77427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662637 w 992392"/>
                <a:gd name="connsiteY0" fmla="*/ 2415 h 936148"/>
                <a:gd name="connsiteX1" fmla="*/ 992392 w 992392"/>
                <a:gd name="connsiteY1" fmla="*/ 0 h 936148"/>
                <a:gd name="connsiteX2" fmla="*/ 477427 w 992392"/>
                <a:gd name="connsiteY2" fmla="*/ 936148 h 936148"/>
                <a:gd name="connsiteX3" fmla="*/ 0 w 992392"/>
                <a:gd name="connsiteY3" fmla="*/ 932120 h 936148"/>
                <a:gd name="connsiteX4" fmla="*/ 662637 w 992392"/>
                <a:gd name="connsiteY4" fmla="*/ 2415 h 936148"/>
                <a:gd name="connsiteX0" fmla="*/ 503525 w 833280"/>
                <a:gd name="connsiteY0" fmla="*/ 2415 h 936148"/>
                <a:gd name="connsiteX1" fmla="*/ 833280 w 833280"/>
                <a:gd name="connsiteY1" fmla="*/ 0 h 936148"/>
                <a:gd name="connsiteX2" fmla="*/ 318315 w 833280"/>
                <a:gd name="connsiteY2" fmla="*/ 936148 h 936148"/>
                <a:gd name="connsiteX3" fmla="*/ 0 w 833280"/>
                <a:gd name="connsiteY3" fmla="*/ 932120 h 936148"/>
                <a:gd name="connsiteX4" fmla="*/ 503525 w 833280"/>
                <a:gd name="connsiteY4" fmla="*/ 2415 h 936148"/>
                <a:gd name="connsiteX0" fmla="*/ 533993 w 863748"/>
                <a:gd name="connsiteY0" fmla="*/ 2415 h 936148"/>
                <a:gd name="connsiteX1" fmla="*/ 863748 w 863748"/>
                <a:gd name="connsiteY1" fmla="*/ 0 h 936148"/>
                <a:gd name="connsiteX2" fmla="*/ 348783 w 863748"/>
                <a:gd name="connsiteY2" fmla="*/ 936148 h 936148"/>
                <a:gd name="connsiteX3" fmla="*/ 0 w 863748"/>
                <a:gd name="connsiteY3" fmla="*/ 935341 h 936148"/>
                <a:gd name="connsiteX4" fmla="*/ 533993 w 863748"/>
                <a:gd name="connsiteY4" fmla="*/ 2415 h 93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748" h="936148">
                  <a:moveTo>
                    <a:pt x="533993" y="2415"/>
                  </a:moveTo>
                  <a:lnTo>
                    <a:pt x="863748" y="0"/>
                  </a:lnTo>
                  <a:lnTo>
                    <a:pt x="348783" y="936148"/>
                  </a:lnTo>
                  <a:lnTo>
                    <a:pt x="0" y="935341"/>
                  </a:lnTo>
                  <a:lnTo>
                    <a:pt x="533993" y="241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A2C0">
                    <a:alpha val="3000"/>
                    <a:lumMod val="96000"/>
                    <a:lumOff val="4000"/>
                  </a:srgbClr>
                </a:gs>
                <a:gs pos="100000">
                  <a:schemeClr val="accent1">
                    <a:shade val="100000"/>
                    <a:satMod val="115000"/>
                    <a:lumMod val="0"/>
                    <a:lumOff val="10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 </a:t>
              </a:r>
            </a:p>
          </p:txBody>
        </p:sp>
        <p:grpSp>
          <p:nvGrpSpPr>
            <p:cNvPr id="6" name="Gruppo 5">
              <a:extLst>
                <a:ext uri="{FF2B5EF4-FFF2-40B4-BE49-F238E27FC236}">
                  <a16:creationId xmlns:a16="http://schemas.microsoft.com/office/drawing/2014/main" id="{9D38D5D1-1E6F-B54B-BBDD-47E97EBD89E9}"/>
                </a:ext>
              </a:extLst>
            </p:cNvPr>
            <p:cNvGrpSpPr/>
            <p:nvPr/>
          </p:nvGrpSpPr>
          <p:grpSpPr>
            <a:xfrm>
              <a:off x="-1774567" y="-19829"/>
              <a:ext cx="6662903" cy="6910907"/>
              <a:chOff x="-1774567" y="-19829"/>
              <a:chExt cx="6662903" cy="6910907"/>
            </a:xfrm>
          </p:grpSpPr>
          <p:sp>
            <p:nvSpPr>
              <p:cNvPr id="8" name="Figura a mano libera 7">
                <a:extLst>
                  <a:ext uri="{FF2B5EF4-FFF2-40B4-BE49-F238E27FC236}">
                    <a16:creationId xmlns:a16="http://schemas.microsoft.com/office/drawing/2014/main" id="{E890E5F3-D3AA-E145-8334-E859A2C3E7B2}"/>
                  </a:ext>
                </a:extLst>
              </p:cNvPr>
              <p:cNvSpPr/>
              <p:nvPr/>
            </p:nvSpPr>
            <p:spPr>
              <a:xfrm>
                <a:off x="-1300580" y="-19829"/>
                <a:ext cx="6188916" cy="6910907"/>
              </a:xfrm>
              <a:custGeom>
                <a:avLst/>
                <a:gdLst>
                  <a:gd name="connsiteX0" fmla="*/ 503525 w 978851"/>
                  <a:gd name="connsiteY0" fmla="*/ 0 h 930512"/>
                  <a:gd name="connsiteX1" fmla="*/ 978851 w 978851"/>
                  <a:gd name="connsiteY1" fmla="*/ 4028 h 930512"/>
                  <a:gd name="connsiteX2" fmla="*/ 467271 w 978851"/>
                  <a:gd name="connsiteY2" fmla="*/ 930512 h 930512"/>
                  <a:gd name="connsiteX3" fmla="*/ 0 w 978851"/>
                  <a:gd name="connsiteY3" fmla="*/ 926484 h 930512"/>
                  <a:gd name="connsiteX4" fmla="*/ 503525 w 978851"/>
                  <a:gd name="connsiteY4" fmla="*/ 0 h 930512"/>
                  <a:gd name="connsiteX0" fmla="*/ 503525 w 992392"/>
                  <a:gd name="connsiteY0" fmla="*/ 5636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503525 w 992392"/>
                  <a:gd name="connsiteY4" fmla="*/ 5636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77427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618627 w 992392"/>
                  <a:gd name="connsiteY0" fmla="*/ 0 h 936955"/>
                  <a:gd name="connsiteX1" fmla="*/ 992392 w 992392"/>
                  <a:gd name="connsiteY1" fmla="*/ 807 h 936955"/>
                  <a:gd name="connsiteX2" fmla="*/ 477427 w 992392"/>
                  <a:gd name="connsiteY2" fmla="*/ 936955 h 936955"/>
                  <a:gd name="connsiteX3" fmla="*/ 0 w 992392"/>
                  <a:gd name="connsiteY3" fmla="*/ 932927 h 936955"/>
                  <a:gd name="connsiteX4" fmla="*/ 618627 w 992392"/>
                  <a:gd name="connsiteY4" fmla="*/ 0 h 936955"/>
                  <a:gd name="connsiteX0" fmla="*/ 483213 w 856978"/>
                  <a:gd name="connsiteY0" fmla="*/ 0 h 942591"/>
                  <a:gd name="connsiteX1" fmla="*/ 856978 w 856978"/>
                  <a:gd name="connsiteY1" fmla="*/ 807 h 942591"/>
                  <a:gd name="connsiteX2" fmla="*/ 342013 w 856978"/>
                  <a:gd name="connsiteY2" fmla="*/ 936955 h 942591"/>
                  <a:gd name="connsiteX3" fmla="*/ 0 w 856978"/>
                  <a:gd name="connsiteY3" fmla="*/ 942591 h 942591"/>
                  <a:gd name="connsiteX4" fmla="*/ 483213 w 856978"/>
                  <a:gd name="connsiteY4" fmla="*/ 0 h 942591"/>
                  <a:gd name="connsiteX0" fmla="*/ 510296 w 884061"/>
                  <a:gd name="connsiteY0" fmla="*/ 0 h 939370"/>
                  <a:gd name="connsiteX1" fmla="*/ 884061 w 884061"/>
                  <a:gd name="connsiteY1" fmla="*/ 807 h 939370"/>
                  <a:gd name="connsiteX2" fmla="*/ 369096 w 884061"/>
                  <a:gd name="connsiteY2" fmla="*/ 936955 h 939370"/>
                  <a:gd name="connsiteX3" fmla="*/ 0 w 884061"/>
                  <a:gd name="connsiteY3" fmla="*/ 939370 h 939370"/>
                  <a:gd name="connsiteX4" fmla="*/ 510296 w 884061"/>
                  <a:gd name="connsiteY4" fmla="*/ 0 h 939370"/>
                  <a:gd name="connsiteX0" fmla="*/ 530608 w 884061"/>
                  <a:gd name="connsiteY0" fmla="*/ 0 h 939370"/>
                  <a:gd name="connsiteX1" fmla="*/ 884061 w 884061"/>
                  <a:gd name="connsiteY1" fmla="*/ 807 h 939370"/>
                  <a:gd name="connsiteX2" fmla="*/ 369096 w 884061"/>
                  <a:gd name="connsiteY2" fmla="*/ 936955 h 939370"/>
                  <a:gd name="connsiteX3" fmla="*/ 0 w 884061"/>
                  <a:gd name="connsiteY3" fmla="*/ 939370 h 939370"/>
                  <a:gd name="connsiteX4" fmla="*/ 530608 w 884061"/>
                  <a:gd name="connsiteY4" fmla="*/ 0 h 939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4061" h="939370">
                    <a:moveTo>
                      <a:pt x="530608" y="0"/>
                    </a:moveTo>
                    <a:lnTo>
                      <a:pt x="884061" y="807"/>
                    </a:lnTo>
                    <a:lnTo>
                      <a:pt x="369096" y="936955"/>
                    </a:lnTo>
                    <a:lnTo>
                      <a:pt x="0" y="939370"/>
                    </a:lnTo>
                    <a:lnTo>
                      <a:pt x="530608" y="0"/>
                    </a:lnTo>
                    <a:close/>
                  </a:path>
                </a:pathLst>
              </a:custGeom>
              <a:solidFill>
                <a:srgbClr val="53C1E4">
                  <a:alpha val="1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 </a:t>
                </a:r>
              </a:p>
            </p:txBody>
          </p:sp>
          <p:sp>
            <p:nvSpPr>
              <p:cNvPr id="9" name="Figura a mano libera 8">
                <a:extLst>
                  <a:ext uri="{FF2B5EF4-FFF2-40B4-BE49-F238E27FC236}">
                    <a16:creationId xmlns:a16="http://schemas.microsoft.com/office/drawing/2014/main" id="{65CCFFA7-6C98-A54A-93BE-CD65E84E199A}"/>
                  </a:ext>
                </a:extLst>
              </p:cNvPr>
              <p:cNvSpPr/>
              <p:nvPr/>
            </p:nvSpPr>
            <p:spPr>
              <a:xfrm flipH="1">
                <a:off x="-1774567" y="-13887"/>
                <a:ext cx="6046720" cy="6887208"/>
              </a:xfrm>
              <a:custGeom>
                <a:avLst/>
                <a:gdLst>
                  <a:gd name="connsiteX0" fmla="*/ 503525 w 978851"/>
                  <a:gd name="connsiteY0" fmla="*/ 0 h 930512"/>
                  <a:gd name="connsiteX1" fmla="*/ 978851 w 978851"/>
                  <a:gd name="connsiteY1" fmla="*/ 4028 h 930512"/>
                  <a:gd name="connsiteX2" fmla="*/ 467271 w 978851"/>
                  <a:gd name="connsiteY2" fmla="*/ 930512 h 930512"/>
                  <a:gd name="connsiteX3" fmla="*/ 0 w 978851"/>
                  <a:gd name="connsiteY3" fmla="*/ 926484 h 930512"/>
                  <a:gd name="connsiteX4" fmla="*/ 503525 w 978851"/>
                  <a:gd name="connsiteY4" fmla="*/ 0 h 930512"/>
                  <a:gd name="connsiteX0" fmla="*/ 503525 w 992392"/>
                  <a:gd name="connsiteY0" fmla="*/ 5636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503525 w 992392"/>
                  <a:gd name="connsiteY4" fmla="*/ 5636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77427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662637 w 992392"/>
                  <a:gd name="connsiteY0" fmla="*/ 2415 h 936148"/>
                  <a:gd name="connsiteX1" fmla="*/ 992392 w 992392"/>
                  <a:gd name="connsiteY1" fmla="*/ 0 h 936148"/>
                  <a:gd name="connsiteX2" fmla="*/ 477427 w 992392"/>
                  <a:gd name="connsiteY2" fmla="*/ 936148 h 936148"/>
                  <a:gd name="connsiteX3" fmla="*/ 0 w 992392"/>
                  <a:gd name="connsiteY3" fmla="*/ 932120 h 936148"/>
                  <a:gd name="connsiteX4" fmla="*/ 662637 w 992392"/>
                  <a:gd name="connsiteY4" fmla="*/ 2415 h 936148"/>
                  <a:gd name="connsiteX0" fmla="*/ 503525 w 833280"/>
                  <a:gd name="connsiteY0" fmla="*/ 2415 h 936148"/>
                  <a:gd name="connsiteX1" fmla="*/ 833280 w 833280"/>
                  <a:gd name="connsiteY1" fmla="*/ 0 h 936148"/>
                  <a:gd name="connsiteX2" fmla="*/ 318315 w 833280"/>
                  <a:gd name="connsiteY2" fmla="*/ 936148 h 936148"/>
                  <a:gd name="connsiteX3" fmla="*/ 0 w 833280"/>
                  <a:gd name="connsiteY3" fmla="*/ 932120 h 936148"/>
                  <a:gd name="connsiteX4" fmla="*/ 503525 w 833280"/>
                  <a:gd name="connsiteY4" fmla="*/ 2415 h 936148"/>
                  <a:gd name="connsiteX0" fmla="*/ 533993 w 863748"/>
                  <a:gd name="connsiteY0" fmla="*/ 2415 h 936148"/>
                  <a:gd name="connsiteX1" fmla="*/ 863748 w 863748"/>
                  <a:gd name="connsiteY1" fmla="*/ 0 h 936148"/>
                  <a:gd name="connsiteX2" fmla="*/ 348783 w 863748"/>
                  <a:gd name="connsiteY2" fmla="*/ 936148 h 936148"/>
                  <a:gd name="connsiteX3" fmla="*/ 0 w 863748"/>
                  <a:gd name="connsiteY3" fmla="*/ 935341 h 936148"/>
                  <a:gd name="connsiteX4" fmla="*/ 533993 w 863748"/>
                  <a:gd name="connsiteY4" fmla="*/ 2415 h 936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63748" h="936148">
                    <a:moveTo>
                      <a:pt x="533993" y="2415"/>
                    </a:moveTo>
                    <a:lnTo>
                      <a:pt x="863748" y="0"/>
                    </a:lnTo>
                    <a:lnTo>
                      <a:pt x="348783" y="936148"/>
                    </a:lnTo>
                    <a:lnTo>
                      <a:pt x="0" y="935341"/>
                    </a:lnTo>
                    <a:lnTo>
                      <a:pt x="533993" y="2415"/>
                    </a:lnTo>
                    <a:close/>
                  </a:path>
                </a:pathLst>
              </a:custGeom>
              <a:solidFill>
                <a:srgbClr val="0092CB">
                  <a:alpha val="1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 </a:t>
                </a:r>
              </a:p>
            </p:txBody>
          </p:sp>
        </p:grpSp>
        <p:sp>
          <p:nvSpPr>
            <p:cNvPr id="7" name="Figura a mano libera 6">
              <a:extLst>
                <a:ext uri="{FF2B5EF4-FFF2-40B4-BE49-F238E27FC236}">
                  <a16:creationId xmlns:a16="http://schemas.microsoft.com/office/drawing/2014/main" id="{6A771EAE-3B89-8A49-ACFF-0A89BC4D3C0F}"/>
                </a:ext>
              </a:extLst>
            </p:cNvPr>
            <p:cNvSpPr/>
            <p:nvPr/>
          </p:nvSpPr>
          <p:spPr>
            <a:xfrm>
              <a:off x="-1774567" y="-19829"/>
              <a:ext cx="6188916" cy="6910907"/>
            </a:xfrm>
            <a:custGeom>
              <a:avLst/>
              <a:gdLst>
                <a:gd name="connsiteX0" fmla="*/ 503525 w 978851"/>
                <a:gd name="connsiteY0" fmla="*/ 0 h 930512"/>
                <a:gd name="connsiteX1" fmla="*/ 978851 w 978851"/>
                <a:gd name="connsiteY1" fmla="*/ 4028 h 930512"/>
                <a:gd name="connsiteX2" fmla="*/ 467271 w 978851"/>
                <a:gd name="connsiteY2" fmla="*/ 930512 h 930512"/>
                <a:gd name="connsiteX3" fmla="*/ 0 w 978851"/>
                <a:gd name="connsiteY3" fmla="*/ 926484 h 930512"/>
                <a:gd name="connsiteX4" fmla="*/ 503525 w 978851"/>
                <a:gd name="connsiteY4" fmla="*/ 0 h 930512"/>
                <a:gd name="connsiteX0" fmla="*/ 503525 w 992392"/>
                <a:gd name="connsiteY0" fmla="*/ 5636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503525 w 992392"/>
                <a:gd name="connsiteY4" fmla="*/ 5636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77427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618627 w 992392"/>
                <a:gd name="connsiteY0" fmla="*/ 0 h 936955"/>
                <a:gd name="connsiteX1" fmla="*/ 992392 w 992392"/>
                <a:gd name="connsiteY1" fmla="*/ 807 h 936955"/>
                <a:gd name="connsiteX2" fmla="*/ 477427 w 992392"/>
                <a:gd name="connsiteY2" fmla="*/ 936955 h 936955"/>
                <a:gd name="connsiteX3" fmla="*/ 0 w 992392"/>
                <a:gd name="connsiteY3" fmla="*/ 932927 h 936955"/>
                <a:gd name="connsiteX4" fmla="*/ 618627 w 992392"/>
                <a:gd name="connsiteY4" fmla="*/ 0 h 936955"/>
                <a:gd name="connsiteX0" fmla="*/ 483213 w 856978"/>
                <a:gd name="connsiteY0" fmla="*/ 0 h 942591"/>
                <a:gd name="connsiteX1" fmla="*/ 856978 w 856978"/>
                <a:gd name="connsiteY1" fmla="*/ 807 h 942591"/>
                <a:gd name="connsiteX2" fmla="*/ 342013 w 856978"/>
                <a:gd name="connsiteY2" fmla="*/ 936955 h 942591"/>
                <a:gd name="connsiteX3" fmla="*/ 0 w 856978"/>
                <a:gd name="connsiteY3" fmla="*/ 942591 h 942591"/>
                <a:gd name="connsiteX4" fmla="*/ 483213 w 856978"/>
                <a:gd name="connsiteY4" fmla="*/ 0 h 942591"/>
                <a:gd name="connsiteX0" fmla="*/ 510296 w 884061"/>
                <a:gd name="connsiteY0" fmla="*/ 0 h 939370"/>
                <a:gd name="connsiteX1" fmla="*/ 884061 w 884061"/>
                <a:gd name="connsiteY1" fmla="*/ 807 h 939370"/>
                <a:gd name="connsiteX2" fmla="*/ 369096 w 884061"/>
                <a:gd name="connsiteY2" fmla="*/ 936955 h 939370"/>
                <a:gd name="connsiteX3" fmla="*/ 0 w 884061"/>
                <a:gd name="connsiteY3" fmla="*/ 939370 h 939370"/>
                <a:gd name="connsiteX4" fmla="*/ 510296 w 884061"/>
                <a:gd name="connsiteY4" fmla="*/ 0 h 939370"/>
                <a:gd name="connsiteX0" fmla="*/ 530608 w 884061"/>
                <a:gd name="connsiteY0" fmla="*/ 0 h 939370"/>
                <a:gd name="connsiteX1" fmla="*/ 884061 w 884061"/>
                <a:gd name="connsiteY1" fmla="*/ 807 h 939370"/>
                <a:gd name="connsiteX2" fmla="*/ 369096 w 884061"/>
                <a:gd name="connsiteY2" fmla="*/ 936955 h 939370"/>
                <a:gd name="connsiteX3" fmla="*/ 0 w 884061"/>
                <a:gd name="connsiteY3" fmla="*/ 939370 h 939370"/>
                <a:gd name="connsiteX4" fmla="*/ 530608 w 884061"/>
                <a:gd name="connsiteY4" fmla="*/ 0 h 939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4061" h="939370">
                  <a:moveTo>
                    <a:pt x="530608" y="0"/>
                  </a:moveTo>
                  <a:lnTo>
                    <a:pt x="884061" y="807"/>
                  </a:lnTo>
                  <a:lnTo>
                    <a:pt x="369096" y="936955"/>
                  </a:lnTo>
                  <a:lnTo>
                    <a:pt x="0" y="939370"/>
                  </a:lnTo>
                  <a:lnTo>
                    <a:pt x="530608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86000"/>
                    <a:lumOff val="14000"/>
                  </a:schemeClr>
                </a:gs>
                <a:gs pos="100000">
                  <a:schemeClr val="accent1">
                    <a:shade val="100000"/>
                    <a:satMod val="115000"/>
                    <a:lumMod val="0"/>
                    <a:lumOff val="10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910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D57ECECE-FCC4-F54A-87D5-980FABC34665}"/>
              </a:ext>
            </a:extLst>
          </p:cNvPr>
          <p:cNvSpPr/>
          <p:nvPr/>
        </p:nvSpPr>
        <p:spPr>
          <a:xfrm>
            <a:off x="0" y="0"/>
            <a:ext cx="12192000" cy="9080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72" name="Gruppo 71">
            <a:extLst>
              <a:ext uri="{FF2B5EF4-FFF2-40B4-BE49-F238E27FC236}">
                <a16:creationId xmlns:a16="http://schemas.microsoft.com/office/drawing/2014/main" id="{4FFF5E87-D0BF-9142-AD75-0FE8DA1E5EBC}"/>
              </a:ext>
            </a:extLst>
          </p:cNvPr>
          <p:cNvGrpSpPr/>
          <p:nvPr/>
        </p:nvGrpSpPr>
        <p:grpSpPr>
          <a:xfrm>
            <a:off x="-121141" y="6091519"/>
            <a:ext cx="12462637" cy="894504"/>
            <a:chOff x="-121141" y="6091519"/>
            <a:chExt cx="12462637" cy="894504"/>
          </a:xfrm>
        </p:grpSpPr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3356B427-F3D6-6744-A016-C734E91795A2}"/>
                </a:ext>
              </a:extLst>
            </p:cNvPr>
            <p:cNvSpPr/>
            <p:nvPr/>
          </p:nvSpPr>
          <p:spPr>
            <a:xfrm>
              <a:off x="-121141" y="6091519"/>
              <a:ext cx="12462637" cy="89450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4" name="Immagine 73">
              <a:extLst>
                <a:ext uri="{FF2B5EF4-FFF2-40B4-BE49-F238E27FC236}">
                  <a16:creationId xmlns:a16="http://schemas.microsoft.com/office/drawing/2014/main" id="{D3095C2F-697A-1E4A-B5A3-3A2F1F552D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21871" y="6236454"/>
              <a:ext cx="1083094" cy="536609"/>
            </a:xfrm>
            <a:prstGeom prst="rect">
              <a:avLst/>
            </a:prstGeom>
          </p:spPr>
        </p:pic>
      </p:grp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82EF9F00-3FD3-6940-8A5A-1623726AEBF0}"/>
              </a:ext>
            </a:extLst>
          </p:cNvPr>
          <p:cNvGrpSpPr/>
          <p:nvPr/>
        </p:nvGrpSpPr>
        <p:grpSpPr>
          <a:xfrm>
            <a:off x="60091" y="6075043"/>
            <a:ext cx="1005561" cy="1042990"/>
            <a:chOff x="-1774567" y="-19829"/>
            <a:chExt cx="6662903" cy="6910907"/>
          </a:xfrm>
        </p:grpSpPr>
        <p:sp>
          <p:nvSpPr>
            <p:cNvPr id="66" name="Figura a mano libera 65">
              <a:extLst>
                <a:ext uri="{FF2B5EF4-FFF2-40B4-BE49-F238E27FC236}">
                  <a16:creationId xmlns:a16="http://schemas.microsoft.com/office/drawing/2014/main" id="{906AECE4-322E-144A-AAAD-BF0ED8821B73}"/>
                </a:ext>
              </a:extLst>
            </p:cNvPr>
            <p:cNvSpPr/>
            <p:nvPr/>
          </p:nvSpPr>
          <p:spPr>
            <a:xfrm flipH="1">
              <a:off x="-1262750" y="-13888"/>
              <a:ext cx="6151086" cy="6904965"/>
            </a:xfrm>
            <a:custGeom>
              <a:avLst/>
              <a:gdLst>
                <a:gd name="connsiteX0" fmla="*/ 503525 w 978851"/>
                <a:gd name="connsiteY0" fmla="*/ 0 h 930512"/>
                <a:gd name="connsiteX1" fmla="*/ 978851 w 978851"/>
                <a:gd name="connsiteY1" fmla="*/ 4028 h 930512"/>
                <a:gd name="connsiteX2" fmla="*/ 467271 w 978851"/>
                <a:gd name="connsiteY2" fmla="*/ 930512 h 930512"/>
                <a:gd name="connsiteX3" fmla="*/ 0 w 978851"/>
                <a:gd name="connsiteY3" fmla="*/ 926484 h 930512"/>
                <a:gd name="connsiteX4" fmla="*/ 503525 w 978851"/>
                <a:gd name="connsiteY4" fmla="*/ 0 h 930512"/>
                <a:gd name="connsiteX0" fmla="*/ 503525 w 992392"/>
                <a:gd name="connsiteY0" fmla="*/ 5636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503525 w 992392"/>
                <a:gd name="connsiteY4" fmla="*/ 5636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77427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662637 w 992392"/>
                <a:gd name="connsiteY0" fmla="*/ 2415 h 936148"/>
                <a:gd name="connsiteX1" fmla="*/ 992392 w 992392"/>
                <a:gd name="connsiteY1" fmla="*/ 0 h 936148"/>
                <a:gd name="connsiteX2" fmla="*/ 477427 w 992392"/>
                <a:gd name="connsiteY2" fmla="*/ 936148 h 936148"/>
                <a:gd name="connsiteX3" fmla="*/ 0 w 992392"/>
                <a:gd name="connsiteY3" fmla="*/ 932120 h 936148"/>
                <a:gd name="connsiteX4" fmla="*/ 662637 w 992392"/>
                <a:gd name="connsiteY4" fmla="*/ 2415 h 936148"/>
                <a:gd name="connsiteX0" fmla="*/ 503525 w 833280"/>
                <a:gd name="connsiteY0" fmla="*/ 2415 h 936148"/>
                <a:gd name="connsiteX1" fmla="*/ 833280 w 833280"/>
                <a:gd name="connsiteY1" fmla="*/ 0 h 936148"/>
                <a:gd name="connsiteX2" fmla="*/ 318315 w 833280"/>
                <a:gd name="connsiteY2" fmla="*/ 936148 h 936148"/>
                <a:gd name="connsiteX3" fmla="*/ 0 w 833280"/>
                <a:gd name="connsiteY3" fmla="*/ 932120 h 936148"/>
                <a:gd name="connsiteX4" fmla="*/ 503525 w 833280"/>
                <a:gd name="connsiteY4" fmla="*/ 2415 h 936148"/>
                <a:gd name="connsiteX0" fmla="*/ 533993 w 863748"/>
                <a:gd name="connsiteY0" fmla="*/ 2415 h 936148"/>
                <a:gd name="connsiteX1" fmla="*/ 863748 w 863748"/>
                <a:gd name="connsiteY1" fmla="*/ 0 h 936148"/>
                <a:gd name="connsiteX2" fmla="*/ 348783 w 863748"/>
                <a:gd name="connsiteY2" fmla="*/ 936148 h 936148"/>
                <a:gd name="connsiteX3" fmla="*/ 0 w 863748"/>
                <a:gd name="connsiteY3" fmla="*/ 935341 h 936148"/>
                <a:gd name="connsiteX4" fmla="*/ 533993 w 863748"/>
                <a:gd name="connsiteY4" fmla="*/ 2415 h 93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748" h="936148">
                  <a:moveTo>
                    <a:pt x="533993" y="2415"/>
                  </a:moveTo>
                  <a:lnTo>
                    <a:pt x="863748" y="0"/>
                  </a:lnTo>
                  <a:lnTo>
                    <a:pt x="348783" y="936148"/>
                  </a:lnTo>
                  <a:lnTo>
                    <a:pt x="0" y="935341"/>
                  </a:lnTo>
                  <a:lnTo>
                    <a:pt x="533993" y="241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A2C0">
                    <a:alpha val="3000"/>
                    <a:lumMod val="96000"/>
                    <a:lumOff val="4000"/>
                  </a:srgbClr>
                </a:gs>
                <a:gs pos="100000">
                  <a:schemeClr val="accent1">
                    <a:shade val="100000"/>
                    <a:satMod val="115000"/>
                    <a:lumMod val="0"/>
                    <a:lumOff val="10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 </a:t>
              </a:r>
            </a:p>
          </p:txBody>
        </p:sp>
        <p:grpSp>
          <p:nvGrpSpPr>
            <p:cNvPr id="67" name="Gruppo 66">
              <a:extLst>
                <a:ext uri="{FF2B5EF4-FFF2-40B4-BE49-F238E27FC236}">
                  <a16:creationId xmlns:a16="http://schemas.microsoft.com/office/drawing/2014/main" id="{85B1AD01-0B64-2741-9A91-50636E0B284B}"/>
                </a:ext>
              </a:extLst>
            </p:cNvPr>
            <p:cNvGrpSpPr/>
            <p:nvPr/>
          </p:nvGrpSpPr>
          <p:grpSpPr>
            <a:xfrm>
              <a:off x="-1774567" y="-19829"/>
              <a:ext cx="6662903" cy="6910907"/>
              <a:chOff x="-1774567" y="-19829"/>
              <a:chExt cx="6662903" cy="6910907"/>
            </a:xfrm>
          </p:grpSpPr>
          <p:sp>
            <p:nvSpPr>
              <p:cNvPr id="69" name="Figura a mano libera 68">
                <a:extLst>
                  <a:ext uri="{FF2B5EF4-FFF2-40B4-BE49-F238E27FC236}">
                    <a16:creationId xmlns:a16="http://schemas.microsoft.com/office/drawing/2014/main" id="{1DB2FA67-5D5F-AE4A-B559-E53375163C4F}"/>
                  </a:ext>
                </a:extLst>
              </p:cNvPr>
              <p:cNvSpPr/>
              <p:nvPr/>
            </p:nvSpPr>
            <p:spPr>
              <a:xfrm>
                <a:off x="-1300580" y="-19829"/>
                <a:ext cx="6188916" cy="6910907"/>
              </a:xfrm>
              <a:custGeom>
                <a:avLst/>
                <a:gdLst>
                  <a:gd name="connsiteX0" fmla="*/ 503525 w 978851"/>
                  <a:gd name="connsiteY0" fmla="*/ 0 h 930512"/>
                  <a:gd name="connsiteX1" fmla="*/ 978851 w 978851"/>
                  <a:gd name="connsiteY1" fmla="*/ 4028 h 930512"/>
                  <a:gd name="connsiteX2" fmla="*/ 467271 w 978851"/>
                  <a:gd name="connsiteY2" fmla="*/ 930512 h 930512"/>
                  <a:gd name="connsiteX3" fmla="*/ 0 w 978851"/>
                  <a:gd name="connsiteY3" fmla="*/ 926484 h 930512"/>
                  <a:gd name="connsiteX4" fmla="*/ 503525 w 978851"/>
                  <a:gd name="connsiteY4" fmla="*/ 0 h 930512"/>
                  <a:gd name="connsiteX0" fmla="*/ 503525 w 992392"/>
                  <a:gd name="connsiteY0" fmla="*/ 5636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503525 w 992392"/>
                  <a:gd name="connsiteY4" fmla="*/ 5636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77427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618627 w 992392"/>
                  <a:gd name="connsiteY0" fmla="*/ 0 h 936955"/>
                  <a:gd name="connsiteX1" fmla="*/ 992392 w 992392"/>
                  <a:gd name="connsiteY1" fmla="*/ 807 h 936955"/>
                  <a:gd name="connsiteX2" fmla="*/ 477427 w 992392"/>
                  <a:gd name="connsiteY2" fmla="*/ 936955 h 936955"/>
                  <a:gd name="connsiteX3" fmla="*/ 0 w 992392"/>
                  <a:gd name="connsiteY3" fmla="*/ 932927 h 936955"/>
                  <a:gd name="connsiteX4" fmla="*/ 618627 w 992392"/>
                  <a:gd name="connsiteY4" fmla="*/ 0 h 936955"/>
                  <a:gd name="connsiteX0" fmla="*/ 483213 w 856978"/>
                  <a:gd name="connsiteY0" fmla="*/ 0 h 942591"/>
                  <a:gd name="connsiteX1" fmla="*/ 856978 w 856978"/>
                  <a:gd name="connsiteY1" fmla="*/ 807 h 942591"/>
                  <a:gd name="connsiteX2" fmla="*/ 342013 w 856978"/>
                  <a:gd name="connsiteY2" fmla="*/ 936955 h 942591"/>
                  <a:gd name="connsiteX3" fmla="*/ 0 w 856978"/>
                  <a:gd name="connsiteY3" fmla="*/ 942591 h 942591"/>
                  <a:gd name="connsiteX4" fmla="*/ 483213 w 856978"/>
                  <a:gd name="connsiteY4" fmla="*/ 0 h 942591"/>
                  <a:gd name="connsiteX0" fmla="*/ 510296 w 884061"/>
                  <a:gd name="connsiteY0" fmla="*/ 0 h 939370"/>
                  <a:gd name="connsiteX1" fmla="*/ 884061 w 884061"/>
                  <a:gd name="connsiteY1" fmla="*/ 807 h 939370"/>
                  <a:gd name="connsiteX2" fmla="*/ 369096 w 884061"/>
                  <a:gd name="connsiteY2" fmla="*/ 936955 h 939370"/>
                  <a:gd name="connsiteX3" fmla="*/ 0 w 884061"/>
                  <a:gd name="connsiteY3" fmla="*/ 939370 h 939370"/>
                  <a:gd name="connsiteX4" fmla="*/ 510296 w 884061"/>
                  <a:gd name="connsiteY4" fmla="*/ 0 h 939370"/>
                  <a:gd name="connsiteX0" fmla="*/ 530608 w 884061"/>
                  <a:gd name="connsiteY0" fmla="*/ 0 h 939370"/>
                  <a:gd name="connsiteX1" fmla="*/ 884061 w 884061"/>
                  <a:gd name="connsiteY1" fmla="*/ 807 h 939370"/>
                  <a:gd name="connsiteX2" fmla="*/ 369096 w 884061"/>
                  <a:gd name="connsiteY2" fmla="*/ 936955 h 939370"/>
                  <a:gd name="connsiteX3" fmla="*/ 0 w 884061"/>
                  <a:gd name="connsiteY3" fmla="*/ 939370 h 939370"/>
                  <a:gd name="connsiteX4" fmla="*/ 530608 w 884061"/>
                  <a:gd name="connsiteY4" fmla="*/ 0 h 939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4061" h="939370">
                    <a:moveTo>
                      <a:pt x="530608" y="0"/>
                    </a:moveTo>
                    <a:lnTo>
                      <a:pt x="884061" y="807"/>
                    </a:lnTo>
                    <a:lnTo>
                      <a:pt x="369096" y="936955"/>
                    </a:lnTo>
                    <a:lnTo>
                      <a:pt x="0" y="939370"/>
                    </a:lnTo>
                    <a:lnTo>
                      <a:pt x="530608" y="0"/>
                    </a:lnTo>
                    <a:close/>
                  </a:path>
                </a:pathLst>
              </a:custGeom>
              <a:solidFill>
                <a:srgbClr val="53C1E4">
                  <a:alpha val="1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 </a:t>
                </a:r>
              </a:p>
            </p:txBody>
          </p:sp>
          <p:sp>
            <p:nvSpPr>
              <p:cNvPr id="70" name="Figura a mano libera 69">
                <a:extLst>
                  <a:ext uri="{FF2B5EF4-FFF2-40B4-BE49-F238E27FC236}">
                    <a16:creationId xmlns:a16="http://schemas.microsoft.com/office/drawing/2014/main" id="{EA540763-01FC-604B-B597-025CA4D0C2B4}"/>
                  </a:ext>
                </a:extLst>
              </p:cNvPr>
              <p:cNvSpPr/>
              <p:nvPr/>
            </p:nvSpPr>
            <p:spPr>
              <a:xfrm flipH="1">
                <a:off x="-1774567" y="-13887"/>
                <a:ext cx="6046720" cy="6887208"/>
              </a:xfrm>
              <a:custGeom>
                <a:avLst/>
                <a:gdLst>
                  <a:gd name="connsiteX0" fmla="*/ 503525 w 978851"/>
                  <a:gd name="connsiteY0" fmla="*/ 0 h 930512"/>
                  <a:gd name="connsiteX1" fmla="*/ 978851 w 978851"/>
                  <a:gd name="connsiteY1" fmla="*/ 4028 h 930512"/>
                  <a:gd name="connsiteX2" fmla="*/ 467271 w 978851"/>
                  <a:gd name="connsiteY2" fmla="*/ 930512 h 930512"/>
                  <a:gd name="connsiteX3" fmla="*/ 0 w 978851"/>
                  <a:gd name="connsiteY3" fmla="*/ 926484 h 930512"/>
                  <a:gd name="connsiteX4" fmla="*/ 503525 w 978851"/>
                  <a:gd name="connsiteY4" fmla="*/ 0 h 930512"/>
                  <a:gd name="connsiteX0" fmla="*/ 503525 w 992392"/>
                  <a:gd name="connsiteY0" fmla="*/ 5636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503525 w 992392"/>
                  <a:gd name="connsiteY4" fmla="*/ 5636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77427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662637 w 992392"/>
                  <a:gd name="connsiteY0" fmla="*/ 2415 h 936148"/>
                  <a:gd name="connsiteX1" fmla="*/ 992392 w 992392"/>
                  <a:gd name="connsiteY1" fmla="*/ 0 h 936148"/>
                  <a:gd name="connsiteX2" fmla="*/ 477427 w 992392"/>
                  <a:gd name="connsiteY2" fmla="*/ 936148 h 936148"/>
                  <a:gd name="connsiteX3" fmla="*/ 0 w 992392"/>
                  <a:gd name="connsiteY3" fmla="*/ 932120 h 936148"/>
                  <a:gd name="connsiteX4" fmla="*/ 662637 w 992392"/>
                  <a:gd name="connsiteY4" fmla="*/ 2415 h 936148"/>
                  <a:gd name="connsiteX0" fmla="*/ 503525 w 833280"/>
                  <a:gd name="connsiteY0" fmla="*/ 2415 h 936148"/>
                  <a:gd name="connsiteX1" fmla="*/ 833280 w 833280"/>
                  <a:gd name="connsiteY1" fmla="*/ 0 h 936148"/>
                  <a:gd name="connsiteX2" fmla="*/ 318315 w 833280"/>
                  <a:gd name="connsiteY2" fmla="*/ 936148 h 936148"/>
                  <a:gd name="connsiteX3" fmla="*/ 0 w 833280"/>
                  <a:gd name="connsiteY3" fmla="*/ 932120 h 936148"/>
                  <a:gd name="connsiteX4" fmla="*/ 503525 w 833280"/>
                  <a:gd name="connsiteY4" fmla="*/ 2415 h 936148"/>
                  <a:gd name="connsiteX0" fmla="*/ 533993 w 863748"/>
                  <a:gd name="connsiteY0" fmla="*/ 2415 h 936148"/>
                  <a:gd name="connsiteX1" fmla="*/ 863748 w 863748"/>
                  <a:gd name="connsiteY1" fmla="*/ 0 h 936148"/>
                  <a:gd name="connsiteX2" fmla="*/ 348783 w 863748"/>
                  <a:gd name="connsiteY2" fmla="*/ 936148 h 936148"/>
                  <a:gd name="connsiteX3" fmla="*/ 0 w 863748"/>
                  <a:gd name="connsiteY3" fmla="*/ 935341 h 936148"/>
                  <a:gd name="connsiteX4" fmla="*/ 533993 w 863748"/>
                  <a:gd name="connsiteY4" fmla="*/ 2415 h 936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63748" h="936148">
                    <a:moveTo>
                      <a:pt x="533993" y="2415"/>
                    </a:moveTo>
                    <a:lnTo>
                      <a:pt x="863748" y="0"/>
                    </a:lnTo>
                    <a:lnTo>
                      <a:pt x="348783" y="936148"/>
                    </a:lnTo>
                    <a:lnTo>
                      <a:pt x="0" y="935341"/>
                    </a:lnTo>
                    <a:lnTo>
                      <a:pt x="533993" y="2415"/>
                    </a:lnTo>
                    <a:close/>
                  </a:path>
                </a:pathLst>
              </a:custGeom>
              <a:solidFill>
                <a:srgbClr val="0092CB">
                  <a:alpha val="1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 </a:t>
                </a:r>
              </a:p>
            </p:txBody>
          </p:sp>
        </p:grpSp>
        <p:sp>
          <p:nvSpPr>
            <p:cNvPr id="68" name="Figura a mano libera 67">
              <a:extLst>
                <a:ext uri="{FF2B5EF4-FFF2-40B4-BE49-F238E27FC236}">
                  <a16:creationId xmlns:a16="http://schemas.microsoft.com/office/drawing/2014/main" id="{A3A45DB9-284F-584A-B81E-2307843A1051}"/>
                </a:ext>
              </a:extLst>
            </p:cNvPr>
            <p:cNvSpPr/>
            <p:nvPr/>
          </p:nvSpPr>
          <p:spPr>
            <a:xfrm>
              <a:off x="-1774567" y="-19829"/>
              <a:ext cx="6188916" cy="6910907"/>
            </a:xfrm>
            <a:custGeom>
              <a:avLst/>
              <a:gdLst>
                <a:gd name="connsiteX0" fmla="*/ 503525 w 978851"/>
                <a:gd name="connsiteY0" fmla="*/ 0 h 930512"/>
                <a:gd name="connsiteX1" fmla="*/ 978851 w 978851"/>
                <a:gd name="connsiteY1" fmla="*/ 4028 h 930512"/>
                <a:gd name="connsiteX2" fmla="*/ 467271 w 978851"/>
                <a:gd name="connsiteY2" fmla="*/ 930512 h 930512"/>
                <a:gd name="connsiteX3" fmla="*/ 0 w 978851"/>
                <a:gd name="connsiteY3" fmla="*/ 926484 h 930512"/>
                <a:gd name="connsiteX4" fmla="*/ 503525 w 978851"/>
                <a:gd name="connsiteY4" fmla="*/ 0 h 930512"/>
                <a:gd name="connsiteX0" fmla="*/ 503525 w 992392"/>
                <a:gd name="connsiteY0" fmla="*/ 5636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503525 w 992392"/>
                <a:gd name="connsiteY4" fmla="*/ 5636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77427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618627 w 992392"/>
                <a:gd name="connsiteY0" fmla="*/ 0 h 936955"/>
                <a:gd name="connsiteX1" fmla="*/ 992392 w 992392"/>
                <a:gd name="connsiteY1" fmla="*/ 807 h 936955"/>
                <a:gd name="connsiteX2" fmla="*/ 477427 w 992392"/>
                <a:gd name="connsiteY2" fmla="*/ 936955 h 936955"/>
                <a:gd name="connsiteX3" fmla="*/ 0 w 992392"/>
                <a:gd name="connsiteY3" fmla="*/ 932927 h 936955"/>
                <a:gd name="connsiteX4" fmla="*/ 618627 w 992392"/>
                <a:gd name="connsiteY4" fmla="*/ 0 h 936955"/>
                <a:gd name="connsiteX0" fmla="*/ 483213 w 856978"/>
                <a:gd name="connsiteY0" fmla="*/ 0 h 942591"/>
                <a:gd name="connsiteX1" fmla="*/ 856978 w 856978"/>
                <a:gd name="connsiteY1" fmla="*/ 807 h 942591"/>
                <a:gd name="connsiteX2" fmla="*/ 342013 w 856978"/>
                <a:gd name="connsiteY2" fmla="*/ 936955 h 942591"/>
                <a:gd name="connsiteX3" fmla="*/ 0 w 856978"/>
                <a:gd name="connsiteY3" fmla="*/ 942591 h 942591"/>
                <a:gd name="connsiteX4" fmla="*/ 483213 w 856978"/>
                <a:gd name="connsiteY4" fmla="*/ 0 h 942591"/>
                <a:gd name="connsiteX0" fmla="*/ 510296 w 884061"/>
                <a:gd name="connsiteY0" fmla="*/ 0 h 939370"/>
                <a:gd name="connsiteX1" fmla="*/ 884061 w 884061"/>
                <a:gd name="connsiteY1" fmla="*/ 807 h 939370"/>
                <a:gd name="connsiteX2" fmla="*/ 369096 w 884061"/>
                <a:gd name="connsiteY2" fmla="*/ 936955 h 939370"/>
                <a:gd name="connsiteX3" fmla="*/ 0 w 884061"/>
                <a:gd name="connsiteY3" fmla="*/ 939370 h 939370"/>
                <a:gd name="connsiteX4" fmla="*/ 510296 w 884061"/>
                <a:gd name="connsiteY4" fmla="*/ 0 h 939370"/>
                <a:gd name="connsiteX0" fmla="*/ 530608 w 884061"/>
                <a:gd name="connsiteY0" fmla="*/ 0 h 939370"/>
                <a:gd name="connsiteX1" fmla="*/ 884061 w 884061"/>
                <a:gd name="connsiteY1" fmla="*/ 807 h 939370"/>
                <a:gd name="connsiteX2" fmla="*/ 369096 w 884061"/>
                <a:gd name="connsiteY2" fmla="*/ 936955 h 939370"/>
                <a:gd name="connsiteX3" fmla="*/ 0 w 884061"/>
                <a:gd name="connsiteY3" fmla="*/ 939370 h 939370"/>
                <a:gd name="connsiteX4" fmla="*/ 530608 w 884061"/>
                <a:gd name="connsiteY4" fmla="*/ 0 h 939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4061" h="939370">
                  <a:moveTo>
                    <a:pt x="530608" y="0"/>
                  </a:moveTo>
                  <a:lnTo>
                    <a:pt x="884061" y="807"/>
                  </a:lnTo>
                  <a:lnTo>
                    <a:pt x="369096" y="936955"/>
                  </a:lnTo>
                  <a:lnTo>
                    <a:pt x="0" y="939370"/>
                  </a:lnTo>
                  <a:lnTo>
                    <a:pt x="530608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86000"/>
                    <a:lumOff val="14000"/>
                  </a:schemeClr>
                </a:gs>
                <a:gs pos="100000">
                  <a:schemeClr val="accent1">
                    <a:shade val="100000"/>
                    <a:satMod val="115000"/>
                    <a:lumMod val="0"/>
                    <a:lumOff val="10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 </a:t>
              </a:r>
            </a:p>
          </p:txBody>
        </p:sp>
      </p:grp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3EE828A-D7AA-C04D-BBF2-BEF371BAE4B1}"/>
              </a:ext>
            </a:extLst>
          </p:cNvPr>
          <p:cNvSpPr txBox="1"/>
          <p:nvPr/>
        </p:nvSpPr>
        <p:spPr>
          <a:xfrm>
            <a:off x="4079514" y="1218791"/>
            <a:ext cx="4105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cap="all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Sottotitolo e descrizioni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B14FCD9-E278-8C4A-B6ED-E9431FFF256E}"/>
              </a:ext>
            </a:extLst>
          </p:cNvPr>
          <p:cNvSpPr txBox="1"/>
          <p:nvPr/>
        </p:nvSpPr>
        <p:spPr>
          <a:xfrm>
            <a:off x="1325876" y="2287449"/>
            <a:ext cx="96132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Lorem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ipsum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dolor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sit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amet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consectetur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adipiscing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elit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sed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do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eiusmod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tempor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incididunt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ut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labore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et dolore magna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aliqua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. </a:t>
            </a:r>
            <a:br>
              <a:rPr lang="it-IT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Ut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enim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ad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minim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veniam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quis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nostrud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exercitation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ullamco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laboris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nisi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ut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aliquip</a:t>
            </a:r>
            <a:endParaRPr lang="it-IT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ex ea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commodo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consequat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Duis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aute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irure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dolor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in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reprehenderit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in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voluptate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velit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esse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cillum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dolore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eu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fugiat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nulla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pariatur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Excepteur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sint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occaecat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cupidatat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non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proident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sunt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in culpa qui officia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deserunt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mollit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anim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id est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laborum</a:t>
            </a:r>
            <a:endParaRPr lang="it-IT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9574851-99E6-7840-AFC4-0243ACAB96FF}"/>
              </a:ext>
            </a:extLst>
          </p:cNvPr>
          <p:cNvSpPr txBox="1"/>
          <p:nvPr/>
        </p:nvSpPr>
        <p:spPr>
          <a:xfrm>
            <a:off x="4770992" y="251276"/>
            <a:ext cx="2650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SLIDE</a:t>
            </a:r>
          </a:p>
        </p:txBody>
      </p:sp>
    </p:spTree>
    <p:extLst>
      <p:ext uri="{BB962C8B-B14F-4D97-AF65-F5344CB8AC3E}">
        <p14:creationId xmlns:p14="http://schemas.microsoft.com/office/powerpoint/2010/main" val="85147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uppo 41">
            <a:extLst>
              <a:ext uri="{FF2B5EF4-FFF2-40B4-BE49-F238E27FC236}">
                <a16:creationId xmlns:a16="http://schemas.microsoft.com/office/drawing/2014/main" id="{B97A25E8-3C8A-CB47-89D7-EE515C2D8F27}"/>
              </a:ext>
            </a:extLst>
          </p:cNvPr>
          <p:cNvGrpSpPr/>
          <p:nvPr/>
        </p:nvGrpSpPr>
        <p:grpSpPr>
          <a:xfrm>
            <a:off x="-121141" y="6091519"/>
            <a:ext cx="12462637" cy="894504"/>
            <a:chOff x="-121141" y="6091519"/>
            <a:chExt cx="12462637" cy="894504"/>
          </a:xfrm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63B1AD9E-EBD3-B84E-94ED-124BFE4680C5}"/>
                </a:ext>
              </a:extLst>
            </p:cNvPr>
            <p:cNvSpPr/>
            <p:nvPr/>
          </p:nvSpPr>
          <p:spPr>
            <a:xfrm>
              <a:off x="-121141" y="6091519"/>
              <a:ext cx="12462637" cy="89450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44" name="Immagine 43">
              <a:extLst>
                <a:ext uri="{FF2B5EF4-FFF2-40B4-BE49-F238E27FC236}">
                  <a16:creationId xmlns:a16="http://schemas.microsoft.com/office/drawing/2014/main" id="{42D3861B-9D56-7C4A-B15C-6D45B17CE9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21871" y="6236454"/>
              <a:ext cx="1083094" cy="536609"/>
            </a:xfrm>
            <a:prstGeom prst="rect">
              <a:avLst/>
            </a:prstGeom>
          </p:spPr>
        </p:pic>
      </p:grp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0F53FF1F-975F-D84A-9578-586361EBE491}"/>
              </a:ext>
            </a:extLst>
          </p:cNvPr>
          <p:cNvGrpSpPr/>
          <p:nvPr/>
        </p:nvGrpSpPr>
        <p:grpSpPr>
          <a:xfrm>
            <a:off x="60091" y="6075043"/>
            <a:ext cx="1005561" cy="1042990"/>
            <a:chOff x="-1774567" y="-19829"/>
            <a:chExt cx="6662903" cy="6910907"/>
          </a:xfrm>
        </p:grpSpPr>
        <p:sp>
          <p:nvSpPr>
            <p:cNvPr id="32" name="Figura a mano libera 31">
              <a:extLst>
                <a:ext uri="{FF2B5EF4-FFF2-40B4-BE49-F238E27FC236}">
                  <a16:creationId xmlns:a16="http://schemas.microsoft.com/office/drawing/2014/main" id="{D8AD0B57-2F8B-FD40-9A9F-7A8C5AAEE77E}"/>
                </a:ext>
              </a:extLst>
            </p:cNvPr>
            <p:cNvSpPr/>
            <p:nvPr/>
          </p:nvSpPr>
          <p:spPr>
            <a:xfrm flipH="1">
              <a:off x="-1262750" y="-13888"/>
              <a:ext cx="6151086" cy="6904965"/>
            </a:xfrm>
            <a:custGeom>
              <a:avLst/>
              <a:gdLst>
                <a:gd name="connsiteX0" fmla="*/ 503525 w 978851"/>
                <a:gd name="connsiteY0" fmla="*/ 0 h 930512"/>
                <a:gd name="connsiteX1" fmla="*/ 978851 w 978851"/>
                <a:gd name="connsiteY1" fmla="*/ 4028 h 930512"/>
                <a:gd name="connsiteX2" fmla="*/ 467271 w 978851"/>
                <a:gd name="connsiteY2" fmla="*/ 930512 h 930512"/>
                <a:gd name="connsiteX3" fmla="*/ 0 w 978851"/>
                <a:gd name="connsiteY3" fmla="*/ 926484 h 930512"/>
                <a:gd name="connsiteX4" fmla="*/ 503525 w 978851"/>
                <a:gd name="connsiteY4" fmla="*/ 0 h 930512"/>
                <a:gd name="connsiteX0" fmla="*/ 503525 w 992392"/>
                <a:gd name="connsiteY0" fmla="*/ 5636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503525 w 992392"/>
                <a:gd name="connsiteY4" fmla="*/ 5636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77427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662637 w 992392"/>
                <a:gd name="connsiteY0" fmla="*/ 2415 h 936148"/>
                <a:gd name="connsiteX1" fmla="*/ 992392 w 992392"/>
                <a:gd name="connsiteY1" fmla="*/ 0 h 936148"/>
                <a:gd name="connsiteX2" fmla="*/ 477427 w 992392"/>
                <a:gd name="connsiteY2" fmla="*/ 936148 h 936148"/>
                <a:gd name="connsiteX3" fmla="*/ 0 w 992392"/>
                <a:gd name="connsiteY3" fmla="*/ 932120 h 936148"/>
                <a:gd name="connsiteX4" fmla="*/ 662637 w 992392"/>
                <a:gd name="connsiteY4" fmla="*/ 2415 h 936148"/>
                <a:gd name="connsiteX0" fmla="*/ 503525 w 833280"/>
                <a:gd name="connsiteY0" fmla="*/ 2415 h 936148"/>
                <a:gd name="connsiteX1" fmla="*/ 833280 w 833280"/>
                <a:gd name="connsiteY1" fmla="*/ 0 h 936148"/>
                <a:gd name="connsiteX2" fmla="*/ 318315 w 833280"/>
                <a:gd name="connsiteY2" fmla="*/ 936148 h 936148"/>
                <a:gd name="connsiteX3" fmla="*/ 0 w 833280"/>
                <a:gd name="connsiteY3" fmla="*/ 932120 h 936148"/>
                <a:gd name="connsiteX4" fmla="*/ 503525 w 833280"/>
                <a:gd name="connsiteY4" fmla="*/ 2415 h 936148"/>
                <a:gd name="connsiteX0" fmla="*/ 533993 w 863748"/>
                <a:gd name="connsiteY0" fmla="*/ 2415 h 936148"/>
                <a:gd name="connsiteX1" fmla="*/ 863748 w 863748"/>
                <a:gd name="connsiteY1" fmla="*/ 0 h 936148"/>
                <a:gd name="connsiteX2" fmla="*/ 348783 w 863748"/>
                <a:gd name="connsiteY2" fmla="*/ 936148 h 936148"/>
                <a:gd name="connsiteX3" fmla="*/ 0 w 863748"/>
                <a:gd name="connsiteY3" fmla="*/ 935341 h 936148"/>
                <a:gd name="connsiteX4" fmla="*/ 533993 w 863748"/>
                <a:gd name="connsiteY4" fmla="*/ 2415 h 93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748" h="936148">
                  <a:moveTo>
                    <a:pt x="533993" y="2415"/>
                  </a:moveTo>
                  <a:lnTo>
                    <a:pt x="863748" y="0"/>
                  </a:lnTo>
                  <a:lnTo>
                    <a:pt x="348783" y="936148"/>
                  </a:lnTo>
                  <a:lnTo>
                    <a:pt x="0" y="935341"/>
                  </a:lnTo>
                  <a:lnTo>
                    <a:pt x="533993" y="241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A2C0">
                    <a:alpha val="3000"/>
                    <a:lumMod val="96000"/>
                    <a:lumOff val="4000"/>
                  </a:srgbClr>
                </a:gs>
                <a:gs pos="100000">
                  <a:schemeClr val="accent1">
                    <a:shade val="100000"/>
                    <a:satMod val="115000"/>
                    <a:lumMod val="0"/>
                    <a:lumOff val="10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 </a:t>
              </a:r>
            </a:p>
          </p:txBody>
        </p:sp>
        <p:grpSp>
          <p:nvGrpSpPr>
            <p:cNvPr id="33" name="Gruppo 32">
              <a:extLst>
                <a:ext uri="{FF2B5EF4-FFF2-40B4-BE49-F238E27FC236}">
                  <a16:creationId xmlns:a16="http://schemas.microsoft.com/office/drawing/2014/main" id="{489B7EA6-A297-864C-959F-3AD8D0F389A6}"/>
                </a:ext>
              </a:extLst>
            </p:cNvPr>
            <p:cNvGrpSpPr/>
            <p:nvPr/>
          </p:nvGrpSpPr>
          <p:grpSpPr>
            <a:xfrm>
              <a:off x="-1774567" y="-19829"/>
              <a:ext cx="6662903" cy="6910907"/>
              <a:chOff x="-1774567" y="-19829"/>
              <a:chExt cx="6662903" cy="6910907"/>
            </a:xfrm>
          </p:grpSpPr>
          <p:sp>
            <p:nvSpPr>
              <p:cNvPr id="35" name="Figura a mano libera 34">
                <a:extLst>
                  <a:ext uri="{FF2B5EF4-FFF2-40B4-BE49-F238E27FC236}">
                    <a16:creationId xmlns:a16="http://schemas.microsoft.com/office/drawing/2014/main" id="{1070CD3B-09EB-D34F-843B-56271711FC35}"/>
                  </a:ext>
                </a:extLst>
              </p:cNvPr>
              <p:cNvSpPr/>
              <p:nvPr/>
            </p:nvSpPr>
            <p:spPr>
              <a:xfrm>
                <a:off x="-1300580" y="-19829"/>
                <a:ext cx="6188916" cy="6910907"/>
              </a:xfrm>
              <a:custGeom>
                <a:avLst/>
                <a:gdLst>
                  <a:gd name="connsiteX0" fmla="*/ 503525 w 978851"/>
                  <a:gd name="connsiteY0" fmla="*/ 0 h 930512"/>
                  <a:gd name="connsiteX1" fmla="*/ 978851 w 978851"/>
                  <a:gd name="connsiteY1" fmla="*/ 4028 h 930512"/>
                  <a:gd name="connsiteX2" fmla="*/ 467271 w 978851"/>
                  <a:gd name="connsiteY2" fmla="*/ 930512 h 930512"/>
                  <a:gd name="connsiteX3" fmla="*/ 0 w 978851"/>
                  <a:gd name="connsiteY3" fmla="*/ 926484 h 930512"/>
                  <a:gd name="connsiteX4" fmla="*/ 503525 w 978851"/>
                  <a:gd name="connsiteY4" fmla="*/ 0 h 930512"/>
                  <a:gd name="connsiteX0" fmla="*/ 503525 w 992392"/>
                  <a:gd name="connsiteY0" fmla="*/ 5636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503525 w 992392"/>
                  <a:gd name="connsiteY4" fmla="*/ 5636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77427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618627 w 992392"/>
                  <a:gd name="connsiteY0" fmla="*/ 0 h 936955"/>
                  <a:gd name="connsiteX1" fmla="*/ 992392 w 992392"/>
                  <a:gd name="connsiteY1" fmla="*/ 807 h 936955"/>
                  <a:gd name="connsiteX2" fmla="*/ 477427 w 992392"/>
                  <a:gd name="connsiteY2" fmla="*/ 936955 h 936955"/>
                  <a:gd name="connsiteX3" fmla="*/ 0 w 992392"/>
                  <a:gd name="connsiteY3" fmla="*/ 932927 h 936955"/>
                  <a:gd name="connsiteX4" fmla="*/ 618627 w 992392"/>
                  <a:gd name="connsiteY4" fmla="*/ 0 h 936955"/>
                  <a:gd name="connsiteX0" fmla="*/ 483213 w 856978"/>
                  <a:gd name="connsiteY0" fmla="*/ 0 h 942591"/>
                  <a:gd name="connsiteX1" fmla="*/ 856978 w 856978"/>
                  <a:gd name="connsiteY1" fmla="*/ 807 h 942591"/>
                  <a:gd name="connsiteX2" fmla="*/ 342013 w 856978"/>
                  <a:gd name="connsiteY2" fmla="*/ 936955 h 942591"/>
                  <a:gd name="connsiteX3" fmla="*/ 0 w 856978"/>
                  <a:gd name="connsiteY3" fmla="*/ 942591 h 942591"/>
                  <a:gd name="connsiteX4" fmla="*/ 483213 w 856978"/>
                  <a:gd name="connsiteY4" fmla="*/ 0 h 942591"/>
                  <a:gd name="connsiteX0" fmla="*/ 510296 w 884061"/>
                  <a:gd name="connsiteY0" fmla="*/ 0 h 939370"/>
                  <a:gd name="connsiteX1" fmla="*/ 884061 w 884061"/>
                  <a:gd name="connsiteY1" fmla="*/ 807 h 939370"/>
                  <a:gd name="connsiteX2" fmla="*/ 369096 w 884061"/>
                  <a:gd name="connsiteY2" fmla="*/ 936955 h 939370"/>
                  <a:gd name="connsiteX3" fmla="*/ 0 w 884061"/>
                  <a:gd name="connsiteY3" fmla="*/ 939370 h 939370"/>
                  <a:gd name="connsiteX4" fmla="*/ 510296 w 884061"/>
                  <a:gd name="connsiteY4" fmla="*/ 0 h 939370"/>
                  <a:gd name="connsiteX0" fmla="*/ 530608 w 884061"/>
                  <a:gd name="connsiteY0" fmla="*/ 0 h 939370"/>
                  <a:gd name="connsiteX1" fmla="*/ 884061 w 884061"/>
                  <a:gd name="connsiteY1" fmla="*/ 807 h 939370"/>
                  <a:gd name="connsiteX2" fmla="*/ 369096 w 884061"/>
                  <a:gd name="connsiteY2" fmla="*/ 936955 h 939370"/>
                  <a:gd name="connsiteX3" fmla="*/ 0 w 884061"/>
                  <a:gd name="connsiteY3" fmla="*/ 939370 h 939370"/>
                  <a:gd name="connsiteX4" fmla="*/ 530608 w 884061"/>
                  <a:gd name="connsiteY4" fmla="*/ 0 h 939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4061" h="939370">
                    <a:moveTo>
                      <a:pt x="530608" y="0"/>
                    </a:moveTo>
                    <a:lnTo>
                      <a:pt x="884061" y="807"/>
                    </a:lnTo>
                    <a:lnTo>
                      <a:pt x="369096" y="936955"/>
                    </a:lnTo>
                    <a:lnTo>
                      <a:pt x="0" y="939370"/>
                    </a:lnTo>
                    <a:lnTo>
                      <a:pt x="530608" y="0"/>
                    </a:lnTo>
                    <a:close/>
                  </a:path>
                </a:pathLst>
              </a:custGeom>
              <a:solidFill>
                <a:srgbClr val="53C1E4">
                  <a:alpha val="1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 </a:t>
                </a:r>
              </a:p>
            </p:txBody>
          </p:sp>
          <p:sp>
            <p:nvSpPr>
              <p:cNvPr id="45" name="Figura a mano libera 44">
                <a:extLst>
                  <a:ext uri="{FF2B5EF4-FFF2-40B4-BE49-F238E27FC236}">
                    <a16:creationId xmlns:a16="http://schemas.microsoft.com/office/drawing/2014/main" id="{6A946AFC-0F88-FA45-88E3-91F15ABC9D1A}"/>
                  </a:ext>
                </a:extLst>
              </p:cNvPr>
              <p:cNvSpPr/>
              <p:nvPr/>
            </p:nvSpPr>
            <p:spPr>
              <a:xfrm flipH="1">
                <a:off x="-1774567" y="-13887"/>
                <a:ext cx="6046720" cy="6887208"/>
              </a:xfrm>
              <a:custGeom>
                <a:avLst/>
                <a:gdLst>
                  <a:gd name="connsiteX0" fmla="*/ 503525 w 978851"/>
                  <a:gd name="connsiteY0" fmla="*/ 0 h 930512"/>
                  <a:gd name="connsiteX1" fmla="*/ 978851 w 978851"/>
                  <a:gd name="connsiteY1" fmla="*/ 4028 h 930512"/>
                  <a:gd name="connsiteX2" fmla="*/ 467271 w 978851"/>
                  <a:gd name="connsiteY2" fmla="*/ 930512 h 930512"/>
                  <a:gd name="connsiteX3" fmla="*/ 0 w 978851"/>
                  <a:gd name="connsiteY3" fmla="*/ 926484 h 930512"/>
                  <a:gd name="connsiteX4" fmla="*/ 503525 w 978851"/>
                  <a:gd name="connsiteY4" fmla="*/ 0 h 930512"/>
                  <a:gd name="connsiteX0" fmla="*/ 503525 w 992392"/>
                  <a:gd name="connsiteY0" fmla="*/ 5636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503525 w 992392"/>
                  <a:gd name="connsiteY4" fmla="*/ 5636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67271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496755 w 992392"/>
                  <a:gd name="connsiteY0" fmla="*/ 2415 h 936148"/>
                  <a:gd name="connsiteX1" fmla="*/ 992392 w 992392"/>
                  <a:gd name="connsiteY1" fmla="*/ 0 h 936148"/>
                  <a:gd name="connsiteX2" fmla="*/ 477427 w 992392"/>
                  <a:gd name="connsiteY2" fmla="*/ 936148 h 936148"/>
                  <a:gd name="connsiteX3" fmla="*/ 0 w 992392"/>
                  <a:gd name="connsiteY3" fmla="*/ 932120 h 936148"/>
                  <a:gd name="connsiteX4" fmla="*/ 496755 w 992392"/>
                  <a:gd name="connsiteY4" fmla="*/ 2415 h 936148"/>
                  <a:gd name="connsiteX0" fmla="*/ 662637 w 992392"/>
                  <a:gd name="connsiteY0" fmla="*/ 2415 h 936148"/>
                  <a:gd name="connsiteX1" fmla="*/ 992392 w 992392"/>
                  <a:gd name="connsiteY1" fmla="*/ 0 h 936148"/>
                  <a:gd name="connsiteX2" fmla="*/ 477427 w 992392"/>
                  <a:gd name="connsiteY2" fmla="*/ 936148 h 936148"/>
                  <a:gd name="connsiteX3" fmla="*/ 0 w 992392"/>
                  <a:gd name="connsiteY3" fmla="*/ 932120 h 936148"/>
                  <a:gd name="connsiteX4" fmla="*/ 662637 w 992392"/>
                  <a:gd name="connsiteY4" fmla="*/ 2415 h 936148"/>
                  <a:gd name="connsiteX0" fmla="*/ 503525 w 833280"/>
                  <a:gd name="connsiteY0" fmla="*/ 2415 h 936148"/>
                  <a:gd name="connsiteX1" fmla="*/ 833280 w 833280"/>
                  <a:gd name="connsiteY1" fmla="*/ 0 h 936148"/>
                  <a:gd name="connsiteX2" fmla="*/ 318315 w 833280"/>
                  <a:gd name="connsiteY2" fmla="*/ 936148 h 936148"/>
                  <a:gd name="connsiteX3" fmla="*/ 0 w 833280"/>
                  <a:gd name="connsiteY3" fmla="*/ 932120 h 936148"/>
                  <a:gd name="connsiteX4" fmla="*/ 503525 w 833280"/>
                  <a:gd name="connsiteY4" fmla="*/ 2415 h 936148"/>
                  <a:gd name="connsiteX0" fmla="*/ 533993 w 863748"/>
                  <a:gd name="connsiteY0" fmla="*/ 2415 h 936148"/>
                  <a:gd name="connsiteX1" fmla="*/ 863748 w 863748"/>
                  <a:gd name="connsiteY1" fmla="*/ 0 h 936148"/>
                  <a:gd name="connsiteX2" fmla="*/ 348783 w 863748"/>
                  <a:gd name="connsiteY2" fmla="*/ 936148 h 936148"/>
                  <a:gd name="connsiteX3" fmla="*/ 0 w 863748"/>
                  <a:gd name="connsiteY3" fmla="*/ 935341 h 936148"/>
                  <a:gd name="connsiteX4" fmla="*/ 533993 w 863748"/>
                  <a:gd name="connsiteY4" fmla="*/ 2415 h 936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63748" h="936148">
                    <a:moveTo>
                      <a:pt x="533993" y="2415"/>
                    </a:moveTo>
                    <a:lnTo>
                      <a:pt x="863748" y="0"/>
                    </a:lnTo>
                    <a:lnTo>
                      <a:pt x="348783" y="936148"/>
                    </a:lnTo>
                    <a:lnTo>
                      <a:pt x="0" y="935341"/>
                    </a:lnTo>
                    <a:lnTo>
                      <a:pt x="533993" y="2415"/>
                    </a:lnTo>
                    <a:close/>
                  </a:path>
                </a:pathLst>
              </a:custGeom>
              <a:solidFill>
                <a:srgbClr val="0092CB">
                  <a:alpha val="1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dirty="0"/>
                  <a:t> </a:t>
                </a:r>
              </a:p>
            </p:txBody>
          </p:sp>
        </p:grpSp>
        <p:sp>
          <p:nvSpPr>
            <p:cNvPr id="34" name="Figura a mano libera 33">
              <a:extLst>
                <a:ext uri="{FF2B5EF4-FFF2-40B4-BE49-F238E27FC236}">
                  <a16:creationId xmlns:a16="http://schemas.microsoft.com/office/drawing/2014/main" id="{56B7B8F6-31D6-B24F-9573-AB842748B269}"/>
                </a:ext>
              </a:extLst>
            </p:cNvPr>
            <p:cNvSpPr/>
            <p:nvPr/>
          </p:nvSpPr>
          <p:spPr>
            <a:xfrm>
              <a:off x="-1774567" y="-19829"/>
              <a:ext cx="6188916" cy="6910907"/>
            </a:xfrm>
            <a:custGeom>
              <a:avLst/>
              <a:gdLst>
                <a:gd name="connsiteX0" fmla="*/ 503525 w 978851"/>
                <a:gd name="connsiteY0" fmla="*/ 0 h 930512"/>
                <a:gd name="connsiteX1" fmla="*/ 978851 w 978851"/>
                <a:gd name="connsiteY1" fmla="*/ 4028 h 930512"/>
                <a:gd name="connsiteX2" fmla="*/ 467271 w 978851"/>
                <a:gd name="connsiteY2" fmla="*/ 930512 h 930512"/>
                <a:gd name="connsiteX3" fmla="*/ 0 w 978851"/>
                <a:gd name="connsiteY3" fmla="*/ 926484 h 930512"/>
                <a:gd name="connsiteX4" fmla="*/ 503525 w 978851"/>
                <a:gd name="connsiteY4" fmla="*/ 0 h 930512"/>
                <a:gd name="connsiteX0" fmla="*/ 503525 w 992392"/>
                <a:gd name="connsiteY0" fmla="*/ 5636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503525 w 992392"/>
                <a:gd name="connsiteY4" fmla="*/ 5636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67271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496755 w 992392"/>
                <a:gd name="connsiteY0" fmla="*/ 2415 h 936148"/>
                <a:gd name="connsiteX1" fmla="*/ 992392 w 992392"/>
                <a:gd name="connsiteY1" fmla="*/ 0 h 936148"/>
                <a:gd name="connsiteX2" fmla="*/ 477427 w 992392"/>
                <a:gd name="connsiteY2" fmla="*/ 936148 h 936148"/>
                <a:gd name="connsiteX3" fmla="*/ 0 w 992392"/>
                <a:gd name="connsiteY3" fmla="*/ 932120 h 936148"/>
                <a:gd name="connsiteX4" fmla="*/ 496755 w 992392"/>
                <a:gd name="connsiteY4" fmla="*/ 2415 h 936148"/>
                <a:gd name="connsiteX0" fmla="*/ 618627 w 992392"/>
                <a:gd name="connsiteY0" fmla="*/ 0 h 936955"/>
                <a:gd name="connsiteX1" fmla="*/ 992392 w 992392"/>
                <a:gd name="connsiteY1" fmla="*/ 807 h 936955"/>
                <a:gd name="connsiteX2" fmla="*/ 477427 w 992392"/>
                <a:gd name="connsiteY2" fmla="*/ 936955 h 936955"/>
                <a:gd name="connsiteX3" fmla="*/ 0 w 992392"/>
                <a:gd name="connsiteY3" fmla="*/ 932927 h 936955"/>
                <a:gd name="connsiteX4" fmla="*/ 618627 w 992392"/>
                <a:gd name="connsiteY4" fmla="*/ 0 h 936955"/>
                <a:gd name="connsiteX0" fmla="*/ 483213 w 856978"/>
                <a:gd name="connsiteY0" fmla="*/ 0 h 942591"/>
                <a:gd name="connsiteX1" fmla="*/ 856978 w 856978"/>
                <a:gd name="connsiteY1" fmla="*/ 807 h 942591"/>
                <a:gd name="connsiteX2" fmla="*/ 342013 w 856978"/>
                <a:gd name="connsiteY2" fmla="*/ 936955 h 942591"/>
                <a:gd name="connsiteX3" fmla="*/ 0 w 856978"/>
                <a:gd name="connsiteY3" fmla="*/ 942591 h 942591"/>
                <a:gd name="connsiteX4" fmla="*/ 483213 w 856978"/>
                <a:gd name="connsiteY4" fmla="*/ 0 h 942591"/>
                <a:gd name="connsiteX0" fmla="*/ 510296 w 884061"/>
                <a:gd name="connsiteY0" fmla="*/ 0 h 939370"/>
                <a:gd name="connsiteX1" fmla="*/ 884061 w 884061"/>
                <a:gd name="connsiteY1" fmla="*/ 807 h 939370"/>
                <a:gd name="connsiteX2" fmla="*/ 369096 w 884061"/>
                <a:gd name="connsiteY2" fmla="*/ 936955 h 939370"/>
                <a:gd name="connsiteX3" fmla="*/ 0 w 884061"/>
                <a:gd name="connsiteY3" fmla="*/ 939370 h 939370"/>
                <a:gd name="connsiteX4" fmla="*/ 510296 w 884061"/>
                <a:gd name="connsiteY4" fmla="*/ 0 h 939370"/>
                <a:gd name="connsiteX0" fmla="*/ 530608 w 884061"/>
                <a:gd name="connsiteY0" fmla="*/ 0 h 939370"/>
                <a:gd name="connsiteX1" fmla="*/ 884061 w 884061"/>
                <a:gd name="connsiteY1" fmla="*/ 807 h 939370"/>
                <a:gd name="connsiteX2" fmla="*/ 369096 w 884061"/>
                <a:gd name="connsiteY2" fmla="*/ 936955 h 939370"/>
                <a:gd name="connsiteX3" fmla="*/ 0 w 884061"/>
                <a:gd name="connsiteY3" fmla="*/ 939370 h 939370"/>
                <a:gd name="connsiteX4" fmla="*/ 530608 w 884061"/>
                <a:gd name="connsiteY4" fmla="*/ 0 h 939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4061" h="939370">
                  <a:moveTo>
                    <a:pt x="530608" y="0"/>
                  </a:moveTo>
                  <a:lnTo>
                    <a:pt x="884061" y="807"/>
                  </a:lnTo>
                  <a:lnTo>
                    <a:pt x="369096" y="936955"/>
                  </a:lnTo>
                  <a:lnTo>
                    <a:pt x="0" y="939370"/>
                  </a:lnTo>
                  <a:lnTo>
                    <a:pt x="530608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0"/>
                    <a:lumMod val="86000"/>
                    <a:lumOff val="14000"/>
                  </a:schemeClr>
                </a:gs>
                <a:gs pos="100000">
                  <a:schemeClr val="accent1">
                    <a:shade val="100000"/>
                    <a:satMod val="115000"/>
                    <a:lumMod val="0"/>
                    <a:lumOff val="100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81903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40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POMILIO BLUMM SRL POMILIO BLUMM SRL</dc:creator>
  <cp:lastModifiedBy>Microsoft Office User</cp:lastModifiedBy>
  <cp:revision>51</cp:revision>
  <dcterms:created xsi:type="dcterms:W3CDTF">2018-09-07T12:29:51Z</dcterms:created>
  <dcterms:modified xsi:type="dcterms:W3CDTF">2019-10-17T17:56:37Z</dcterms:modified>
</cp:coreProperties>
</file>