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3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3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2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92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48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3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2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31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96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2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F306C-EE7E-4B47-89F5-A515B0ADC928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892DE-1CC5-4A38-9E3D-232D2DBDCFD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3264" y="286936"/>
            <a:ext cx="2607528" cy="4577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588" y="1588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4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640960" cy="3312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MEETING INTERTERRITORIALE NORD </a:t>
            </a:r>
            <a:b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27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PAVIA 14 maggio 2019</a:t>
            </a:r>
            <a:br>
              <a:rPr lang="it-IT" sz="27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27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it-IT" sz="27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TASTE US TOP 40 </a:t>
            </a:r>
            <a:r>
              <a:rPr lang="it-IT" sz="3600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it-IT" sz="3600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Il nuovo marketing sensoriale</a:t>
            </a:r>
            <a:b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iniziativa di Unione Industriale Torino </a:t>
            </a:r>
            <a:r>
              <a:rPr lang="it-IT" sz="3600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it-IT" sz="3600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Cristiana Sardo Marketing Associativo</a:t>
            </a:r>
            <a:r>
              <a:rPr lang="it-IT" sz="2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it-IT" sz="2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2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tel. 011.57.18.493 – e-mail: c.sardo@ui.torino.it</a:t>
            </a:r>
            <a:r>
              <a:rPr lang="it-IT" sz="22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it-IT" sz="22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t-IT" sz="22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endParaRPr lang="it-IT" sz="2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6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996952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91 aziende invitate 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25 aziende confermate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45 persone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 appuntamenti 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aziende nuove </a:t>
            </a:r>
            <a:r>
              <a:rPr lang="it-IT" sz="3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ass</a:t>
            </a: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 work in progress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 aziende associate </a:t>
            </a:r>
            <a:b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coinvolte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5638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lang="it-IT" sz="3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NUMERI</a:t>
            </a:r>
            <a:endParaRPr lang="it-IT" sz="36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1733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4000"/>
            <a:ext cx="7005614" cy="44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6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828675"/>
            <a:ext cx="51625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923925"/>
            <a:ext cx="52101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5311" y="130423"/>
            <a:ext cx="6813378" cy="65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27</Words>
  <Application>Microsoft Office PowerPoint</Application>
  <PresentationFormat>Presentazione su schermo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MEETING INTERTERRITORIALE NORD  PAVIA 14 maggio 2019  TASTE US TOP 40  Il nuovo marketing sensoriale iniziativa di Unione Industriale Torino   Cristiana Sardo Marketing Associativo tel. 011.57.18.493 – e-mail: c.sardo@ui.torino.it  </vt:lpstr>
      <vt:lpstr>I NUMERI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Piccolindustria Torino</dc:creator>
  <cp:lastModifiedBy>Dondona Olga UI Torino</cp:lastModifiedBy>
  <cp:revision>20</cp:revision>
  <dcterms:created xsi:type="dcterms:W3CDTF">2017-10-09T09:30:50Z</dcterms:created>
  <dcterms:modified xsi:type="dcterms:W3CDTF">2019-05-10T10:31:34Z</dcterms:modified>
</cp:coreProperties>
</file>