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70" r:id="rId3"/>
    <p:sldId id="271" r:id="rId4"/>
    <p:sldId id="272" r:id="rId5"/>
    <p:sldId id="273" r:id="rId6"/>
    <p:sldId id="274" r:id="rId7"/>
    <p:sldId id="278" r:id="rId8"/>
    <p:sldId id="282" r:id="rId9"/>
    <p:sldId id="281" r:id="rId10"/>
    <p:sldId id="280" r:id="rId11"/>
    <p:sldId id="279" r:id="rId12"/>
    <p:sldId id="277" r:id="rId13"/>
    <p:sldId id="283" r:id="rId14"/>
    <p:sldId id="284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1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85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17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87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33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9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24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04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54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92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4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6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8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47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81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4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3A0E33-45D4-416C-B17A-9208074ABC6F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5B6F5E-E509-4CF8-8947-2252736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764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321273-8CA8-4BD5-B091-B0DD8384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153161"/>
            <a:ext cx="9678988" cy="2149471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Futura Bk BT" panose="020B0502020204020303" pitchFamily="34" charset="0"/>
              </a:rPr>
              <a:t>I nostri gioielli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13D1F3-0C7C-4739-9B7A-4ABC6CB41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5" y="550484"/>
            <a:ext cx="2153244" cy="8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2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3" name="Immagine 2" descr="Immagine che contiene interni, cielo, scrivania&#10;&#10;Descrizione generata con affidabilità elevata">
            <a:extLst>
              <a:ext uri="{FF2B5EF4-FFF2-40B4-BE49-F238E27FC236}">
                <a16:creationId xmlns:a16="http://schemas.microsoft.com/office/drawing/2014/main" id="{B704272B-E17C-48D2-B101-B64D901C4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4" y="522588"/>
            <a:ext cx="7664245" cy="613139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73256A7-6034-4621-98B7-8BFC18A66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9" y="522587"/>
            <a:ext cx="20955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6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3" name="Immagine 2" descr="Immagine che contiene testo, quotidiano, uomo, edificio&#10;&#10;Descrizione generata con affidabilità molto elevata">
            <a:extLst>
              <a:ext uri="{FF2B5EF4-FFF2-40B4-BE49-F238E27FC236}">
                <a16:creationId xmlns:a16="http://schemas.microsoft.com/office/drawing/2014/main" id="{2D59DC3D-DFFD-43C7-AFEF-6EEE2B9D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7" y="530942"/>
            <a:ext cx="4294437" cy="54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7" name="Immagine 6" descr="Immagine che contiene albero, esterni, cielo, erba&#10;&#10;Descrizione generata con affidabilità molto elevata">
            <a:extLst>
              <a:ext uri="{FF2B5EF4-FFF2-40B4-BE49-F238E27FC236}">
                <a16:creationId xmlns:a16="http://schemas.microsoft.com/office/drawing/2014/main" id="{EFA85B69-3170-4DB0-B4EE-894BB50D78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7" y="436398"/>
            <a:ext cx="8589281" cy="56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5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B9B334-A7E7-4C64-8778-1FBB37FAC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5" y="417980"/>
            <a:ext cx="8589281" cy="56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7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3" name="Immagine 2" descr="Immagine che contiene erba, esterni, cielo, campo&#10;&#10;Descrizione generata con affidabilità molto elevata">
            <a:extLst>
              <a:ext uri="{FF2B5EF4-FFF2-40B4-BE49-F238E27FC236}">
                <a16:creationId xmlns:a16="http://schemas.microsoft.com/office/drawing/2014/main" id="{FE58D784-0753-4E79-B8F4-02443D42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1" y="465890"/>
            <a:ext cx="8459841" cy="56173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2A16987-400C-4610-9AEC-6643557B5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6" y="465889"/>
            <a:ext cx="1462338" cy="14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7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1B9CA2-D1BD-4977-8237-98449E568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883563"/>
            <a:ext cx="7005742" cy="1143002"/>
          </a:xfrm>
        </p:spPr>
        <p:txBody>
          <a:bodyPr>
            <a:noAutofit/>
          </a:bodyPr>
          <a:lstStyle/>
          <a:p>
            <a:r>
              <a:rPr lang="it-IT" sz="11000" b="1" dirty="0">
                <a:ln w="3175" cmpd="sng">
                  <a:noFill/>
                </a:ln>
                <a:solidFill>
                  <a:schemeClr val="tx2"/>
                </a:solidFill>
                <a:latin typeface="AR BLANCA" panose="02000000000000000000" pitchFamily="2" charset="0"/>
                <a:ea typeface="+mj-ea"/>
                <a:cs typeface="+mj-cs"/>
              </a:rPr>
              <a:t>Grazie!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1AFADF-FE95-4188-9C35-8FA3454F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C5FB37-CC52-4CD0-8E9F-B1692198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9624102A-0A84-4CAC-810E-E0953EC48AB8}"/>
              </a:ext>
            </a:extLst>
          </p:cNvPr>
          <p:cNvGrpSpPr/>
          <p:nvPr/>
        </p:nvGrpSpPr>
        <p:grpSpPr>
          <a:xfrm>
            <a:off x="607901" y="550484"/>
            <a:ext cx="9301201" cy="4991339"/>
            <a:chOff x="-491094" y="502264"/>
            <a:chExt cx="9301201" cy="4991339"/>
          </a:xfrm>
        </p:grpSpPr>
        <p:pic>
          <p:nvPicPr>
            <p:cNvPr id="4" name="Immagine 3" descr="Immagine che contiene erba, cielo, esterni, rotaie&#10;&#10;Descrizione generata con affidabilità molto elevata">
              <a:extLst>
                <a:ext uri="{FF2B5EF4-FFF2-40B4-BE49-F238E27FC236}">
                  <a16:creationId xmlns:a16="http://schemas.microsoft.com/office/drawing/2014/main" id="{617606B8-F1A6-4411-8955-57D2F60D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1094" y="502264"/>
              <a:ext cx="2989021" cy="2253235"/>
            </a:xfrm>
            <a:prstGeom prst="rect">
              <a:avLst/>
            </a:prstGeom>
          </p:spPr>
        </p:pic>
        <p:pic>
          <p:nvPicPr>
            <p:cNvPr id="7" name="Immagine 6" descr="Immagine che contiene esterni, cielo, fabbrica, edificio&#10;&#10;Descrizione generata con affidabilità molto elevata">
              <a:extLst>
                <a:ext uri="{FF2B5EF4-FFF2-40B4-BE49-F238E27FC236}">
                  <a16:creationId xmlns:a16="http://schemas.microsoft.com/office/drawing/2014/main" id="{A80F0533-5ED0-4025-B42E-2935FFCAA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481" y="2894049"/>
              <a:ext cx="3034626" cy="2599554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29A5FEFC-DFB1-4AA8-89AF-40B0197D4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76" y="2153766"/>
              <a:ext cx="1128182" cy="1379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83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C5FB37-CC52-4CD0-8E9F-B1692198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3" name="Immagine 2" descr="Immagine che contiene terra, camion, edificio, strada&#10;&#10;Descrizione generata con affidabilità elevata">
            <a:extLst>
              <a:ext uri="{FF2B5EF4-FFF2-40B4-BE49-F238E27FC236}">
                <a16:creationId xmlns:a16="http://schemas.microsoft.com/office/drawing/2014/main" id="{9E291B64-AF64-41EA-99BD-067E17829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73" y="3491344"/>
            <a:ext cx="2967371" cy="2220133"/>
          </a:xfrm>
          <a:prstGeom prst="rect">
            <a:avLst/>
          </a:prstGeom>
        </p:spPr>
      </p:pic>
      <p:pic>
        <p:nvPicPr>
          <p:cNvPr id="8" name="Immagine 7" descr="Immagine che contiene esterni, testo, segnale&#10;&#10;Descrizione generata con affidabilità molto elevata">
            <a:extLst>
              <a:ext uri="{FF2B5EF4-FFF2-40B4-BE49-F238E27FC236}">
                <a16:creationId xmlns:a16="http://schemas.microsoft.com/office/drawing/2014/main" id="{73396F07-AA98-4315-9A40-0E3894E3F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1" y="563072"/>
            <a:ext cx="2988852" cy="1515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58869F4-EFC8-4CDF-B145-CCDEBFD36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3" y="585345"/>
            <a:ext cx="2960178" cy="2220133"/>
          </a:xfrm>
          <a:prstGeom prst="rect">
            <a:avLst/>
          </a:prstGeom>
        </p:spPr>
      </p:pic>
      <p:pic>
        <p:nvPicPr>
          <p:cNvPr id="18" name="Immagine 17" descr="Immagine che contiene interni, edificio&#10;&#10;Descrizione generata con affidabilità elevata">
            <a:extLst>
              <a:ext uri="{FF2B5EF4-FFF2-40B4-BE49-F238E27FC236}">
                <a16:creationId xmlns:a16="http://schemas.microsoft.com/office/drawing/2014/main" id="{E106F45A-F0ED-4BEA-83DC-68D880AAB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" y="3523796"/>
            <a:ext cx="3182081" cy="21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4" name="Immagine 3" descr="Immagine che contiene cibo, tavolo, cielo&#10;&#10;Descrizione generata con affidabilità molto elevata">
            <a:extLst>
              <a:ext uri="{FF2B5EF4-FFF2-40B4-BE49-F238E27FC236}">
                <a16:creationId xmlns:a16="http://schemas.microsoft.com/office/drawing/2014/main" id="{B27EC5F4-7EEE-405E-9904-41247B729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3" y="418193"/>
            <a:ext cx="7812767" cy="59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4" name="Immagine 3" descr="Immagine che contiene tavolo, interni, cibo, mensola&#10;&#10;Descrizione generata con affidabilità molto elevata">
            <a:extLst>
              <a:ext uri="{FF2B5EF4-FFF2-40B4-BE49-F238E27FC236}">
                <a16:creationId xmlns:a16="http://schemas.microsoft.com/office/drawing/2014/main" id="{A5D8595F-B5E5-4299-9625-2D8B50A14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526140"/>
            <a:ext cx="3497943" cy="2623457"/>
          </a:xfrm>
          <a:prstGeom prst="rect">
            <a:avLst/>
          </a:prstGeom>
        </p:spPr>
      </p:pic>
      <p:pic>
        <p:nvPicPr>
          <p:cNvPr id="7" name="Immagine 6" descr="Immagine che contiene pavimento, interni, frigorifero&#10;&#10;Descrizione generata con affidabilità elevata">
            <a:extLst>
              <a:ext uri="{FF2B5EF4-FFF2-40B4-BE49-F238E27FC236}">
                <a16:creationId xmlns:a16="http://schemas.microsoft.com/office/drawing/2014/main" id="{58E69E2F-D491-4347-ABA3-E8566AB06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51" y="2171702"/>
            <a:ext cx="3497943" cy="26234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97BC692-7CA0-4C10-9774-AE97E0A74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6" y="3692294"/>
            <a:ext cx="3497943" cy="26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4" name="Immagine 3" descr="Immagine che contiene erba, esterni, cielo, roccia&#10;&#10;Descrizione generata con affidabilità molto elevata">
            <a:extLst>
              <a:ext uri="{FF2B5EF4-FFF2-40B4-BE49-F238E27FC236}">
                <a16:creationId xmlns:a16="http://schemas.microsoft.com/office/drawing/2014/main" id="{342D5B5C-93D8-4E91-817B-E56FD8081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4" y="535292"/>
            <a:ext cx="8360812" cy="5690904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B80B1D7A-5B18-41A5-B30F-BF87054E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62899"/>
            <a:ext cx="7005742" cy="1143002"/>
          </a:xfrm>
        </p:spPr>
        <p:txBody>
          <a:bodyPr>
            <a:normAutofit/>
          </a:bodyPr>
          <a:lstStyle/>
          <a:p>
            <a:r>
              <a:rPr lang="it-IT" sz="2400" b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Oltrepo</a:t>
            </a:r>
            <a:r>
              <a:rPr lang="it-IT" sz="2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pavese</a:t>
            </a:r>
            <a:endParaRPr lang="it-IT" sz="3200" b="1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905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4" name="Immagine 3" descr="Immagine che contiene cielo, bottiglia&#10;&#10;Descrizione generata con affidabilità molto elevata">
            <a:extLst>
              <a:ext uri="{FF2B5EF4-FFF2-40B4-BE49-F238E27FC236}">
                <a16:creationId xmlns:a16="http://schemas.microsoft.com/office/drawing/2014/main" id="{CA33DEE6-CE55-456E-A566-FBC7394FF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464458"/>
            <a:ext cx="8019838" cy="601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4" name="Immagine 3" descr="Immagine che contiene interni, edificio, camion, tavolo&#10;&#10;Descrizione generata con affidabilità elevata">
            <a:extLst>
              <a:ext uri="{FF2B5EF4-FFF2-40B4-BE49-F238E27FC236}">
                <a16:creationId xmlns:a16="http://schemas.microsoft.com/office/drawing/2014/main" id="{6A424F3C-67D1-4EF0-9B01-A9B020EE2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1" y="447115"/>
            <a:ext cx="8332501" cy="555500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5765B8-36F2-4AEA-843C-057A764F7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6" y="427260"/>
            <a:ext cx="2510064" cy="4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5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F52D82-2D0F-4E1E-A09C-52B55619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7" y="550484"/>
            <a:ext cx="2153244" cy="863601"/>
          </a:xfrm>
          <a:prstGeom prst="rect">
            <a:avLst/>
          </a:prstGeom>
        </p:spPr>
      </p:pic>
      <p:pic>
        <p:nvPicPr>
          <p:cNvPr id="4" name="Immagine 3" descr="Immagine che contiene persona, interni, soffitto, persone&#10;&#10;Descrizione generata con affidabilità molto elevata">
            <a:extLst>
              <a:ext uri="{FF2B5EF4-FFF2-40B4-BE49-F238E27FC236}">
                <a16:creationId xmlns:a16="http://schemas.microsoft.com/office/drawing/2014/main" id="{D8A7EEF3-0883-445C-9010-95C872439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417981"/>
            <a:ext cx="8574307" cy="5717348"/>
          </a:xfrm>
          <a:prstGeom prst="rect">
            <a:avLst/>
          </a:prstGeom>
        </p:spPr>
      </p:pic>
      <p:pic>
        <p:nvPicPr>
          <p:cNvPr id="3" name="Immagine 2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6F4EBD9F-0DD7-4731-8D7B-D8F89C749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7" y="413426"/>
            <a:ext cx="2589053" cy="5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7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 BLANCA</vt:lpstr>
      <vt:lpstr>Century Gothic</vt:lpstr>
      <vt:lpstr>Futura Bk BT</vt:lpstr>
      <vt:lpstr>Wingdings 3</vt:lpstr>
      <vt:lpstr>Sezione</vt:lpstr>
      <vt:lpstr>I nostri gioielli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CONSIGLIO DI PRESIDENZA</dc:title>
  <dc:creator>Brenda Debiasio</dc:creator>
  <cp:lastModifiedBy>Anna Ventura</cp:lastModifiedBy>
  <cp:revision>18</cp:revision>
  <dcterms:created xsi:type="dcterms:W3CDTF">2018-04-12T07:23:50Z</dcterms:created>
  <dcterms:modified xsi:type="dcterms:W3CDTF">2019-05-14T07:56:18Z</dcterms:modified>
</cp:coreProperties>
</file>