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700" r:id="rId5"/>
  </p:sldMasterIdLst>
  <p:notesMasterIdLst>
    <p:notesMasterId r:id="rId32"/>
  </p:notesMasterIdLst>
  <p:handoutMasterIdLst>
    <p:handoutMasterId r:id="rId33"/>
  </p:handoutMasterIdLst>
  <p:sldIdLst>
    <p:sldId id="257" r:id="rId6"/>
    <p:sldId id="450" r:id="rId7"/>
    <p:sldId id="511" r:id="rId8"/>
    <p:sldId id="490" r:id="rId9"/>
    <p:sldId id="648" r:id="rId10"/>
    <p:sldId id="647" r:id="rId11"/>
    <p:sldId id="667" r:id="rId12"/>
    <p:sldId id="678" r:id="rId13"/>
    <p:sldId id="659" r:id="rId14"/>
    <p:sldId id="654" r:id="rId15"/>
    <p:sldId id="675" r:id="rId16"/>
    <p:sldId id="673" r:id="rId17"/>
    <p:sldId id="650" r:id="rId18"/>
    <p:sldId id="491" r:id="rId19"/>
    <p:sldId id="512" r:id="rId20"/>
    <p:sldId id="492" r:id="rId21"/>
    <p:sldId id="669" r:id="rId22"/>
    <p:sldId id="535" r:id="rId23"/>
    <p:sldId id="616" r:id="rId24"/>
    <p:sldId id="638" r:id="rId25"/>
    <p:sldId id="639" r:id="rId26"/>
    <p:sldId id="668" r:id="rId27"/>
    <p:sldId id="677" r:id="rId28"/>
    <p:sldId id="653" r:id="rId29"/>
    <p:sldId id="652" r:id="rId30"/>
    <p:sldId id="676" r:id="rId31"/>
  </p:sldIdLst>
  <p:sldSz cx="18288000" cy="10288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zione predefinita" id="{6E3CA116-CFA6-40AA-8C14-91A4CAE05BE9}">
          <p14:sldIdLst>
            <p14:sldId id="257"/>
            <p14:sldId id="450"/>
            <p14:sldId id="511"/>
            <p14:sldId id="490"/>
            <p14:sldId id="648"/>
            <p14:sldId id="647"/>
            <p14:sldId id="667"/>
            <p14:sldId id="678"/>
            <p14:sldId id="659"/>
            <p14:sldId id="654"/>
            <p14:sldId id="675"/>
            <p14:sldId id="673"/>
            <p14:sldId id="650"/>
            <p14:sldId id="491"/>
            <p14:sldId id="512"/>
            <p14:sldId id="492"/>
            <p14:sldId id="669"/>
            <p14:sldId id="535"/>
            <p14:sldId id="616"/>
            <p14:sldId id="638"/>
            <p14:sldId id="639"/>
            <p14:sldId id="668"/>
            <p14:sldId id="677"/>
            <p14:sldId id="653"/>
            <p14:sldId id="652"/>
            <p14:sldId id="676"/>
          </p14:sldIdLst>
        </p14:section>
      </p14:sectionLst>
    </p:ext>
    <p:ext uri="{EFAFB233-063F-42B5-8137-9DF3F51BA10A}">
      <p15:sldGuideLst xmlns:p15="http://schemas.microsoft.com/office/powerpoint/2012/main">
        <p15:guide id="1" orient="horz" pos="3241" userDrawn="1">
          <p15:clr>
            <a:srgbClr val="A4A3A4"/>
          </p15:clr>
        </p15:guide>
        <p15:guide id="2" pos="576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D5B90C-FB1A-8C5B-6C33-05F9DB89A3E3}" name="Musco Emma" initials="ME" userId="S::EMusco@confindustria.it::b716abda-d766-4537-803a-facd82502f9f" providerId="AD"/>
  <p188:author id="{894D5416-0093-5BB9-8F4A-D1D00383094E}" name="Ferracani Giannaede" initials="FG" userId="S::gferracani@confindustria.it::595727f9-2de5-409f-aa4f-b5212e4c0682" providerId="AD"/>
  <p188:author id="{0512732D-E411-C8C9-BCDD-66EC9339133E}" name="Santalucia Stefano" initials="SS" userId="S::ssantalucia@confindustria.it::a3768041-462a-404b-b001-0afc25fbcc3f" providerId="AD"/>
  <p188:author id="{B0AE5857-F87D-D633-5A47-562A3A43FC72}" name="Salvi Valeria" initials="SV" userId="S::vsalvi@confindustria.it::c786fe13-c15d-4115-9340-a8d67609513e" providerId="AD"/>
  <p188:author id="{B972D774-679A-7647-7AE1-657CFEDC7553}" name="Musco Emma" initials="ME" userId="S::emusco@confindustria.it::b716abda-d766-4537-803a-facd82502f9f" providerId="AD"/>
  <p188:author id="{D3D5AB86-2DC8-81F8-5B6E-D61BAB3FB1CC}" name="Altrui Simona" initials="AS" userId="S::saltrui@confindustria.it::8eb9dd1d-2f16-4a60-973e-864c3bc9b79a" providerId="AD"/>
  <p188:author id="{8BCF5DB6-BC7F-708D-72A3-244B1A6B7DE4}" name="Abruzzese Giulia" initials="AG" userId="S::gabruzzese@confindustria.it::f5c1aaa5-f118-4605-bd76-e90ec171e89a" providerId="AD"/>
  <p188:author id="{6B0538C8-C07A-5C20-E3EC-CBD359D3A8A6}" name="Bonanno Giorgio" initials="BG" userId="S::gbonanno@confindustria.it::289535e6-c59a-47ca-b292-00dfea5ad0d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Екатерина Никифорова" initials="ЕН" lastIdx="1" clrIdx="0">
    <p:extLst>
      <p:ext uri="{19B8F6BF-5375-455C-9EA6-DF929625EA0E}">
        <p15:presenceInfo xmlns:p15="http://schemas.microsoft.com/office/powerpoint/2012/main" userId="bdd64cff3da5a857" providerId="Windows Live"/>
      </p:ext>
    </p:extLst>
  </p:cmAuthor>
  <p:cmAuthor id="2" name="Musco Emma" initials="ME" lastIdx="3" clrIdx="1">
    <p:extLst>
      <p:ext uri="{19B8F6BF-5375-455C-9EA6-DF929625EA0E}">
        <p15:presenceInfo xmlns:p15="http://schemas.microsoft.com/office/powerpoint/2012/main" userId="S::EMusco@confindustriaservizi.onmicrosoft.com::b716abda-d766-4537-803a-facd82502f9f" providerId="AD"/>
      </p:ext>
    </p:extLst>
  </p:cmAuthor>
  <p:cmAuthor id="3" name="Musco Emma" initials="ME [2]" lastIdx="1" clrIdx="2">
    <p:extLst>
      <p:ext uri="{19B8F6BF-5375-455C-9EA6-DF929625EA0E}">
        <p15:presenceInfo xmlns:p15="http://schemas.microsoft.com/office/powerpoint/2012/main" userId="S::EMusco@confindustria.it::b716abda-d766-4537-803a-facd82502f9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DAE1"/>
    <a:srgbClr val="9FA6AA"/>
    <a:srgbClr val="2F5597"/>
    <a:srgbClr val="473B8F"/>
    <a:srgbClr val="ADB0B2"/>
    <a:srgbClr val="A82890"/>
    <a:srgbClr val="3A8C90"/>
    <a:srgbClr val="CBE1E3"/>
    <a:srgbClr val="2388A6"/>
    <a:srgbClr val="0F3B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9E91F1-9DB6-44A4-AA08-C72E6CE7235A}" v="6161" dt="2022-01-17T09:24:32.024"/>
    <p1510:client id="{9F6AF13B-4F7C-5829-629F-5CAABAF3F265}" v="24" dt="2022-01-17T08:47:39.935"/>
    <p1510:client id="{CC3F49C3-B7C1-4F91-A5F9-26FA8F3FE7BB}" v="1036" dt="2022-01-17T09:06:04.534"/>
    <p1510:client id="{F6FDD7CE-204F-4643-8DDF-9B11846936A6}" v="15" dt="2022-01-17T08:52:54.243"/>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Stile medio 1 - Color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3241"/>
        <p:guide pos="5761"/>
      </p:guideLst>
    </p:cSldViewPr>
  </p:slide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microsoft.com/office/2016/11/relationships/changesInfo" Target="changesInfos/changesInfo1.xml"/><Relationship Id="rId21" Type="http://schemas.openxmlformats.org/officeDocument/2006/relationships/slide" Target="slides/slide16.xml"/><Relationship Id="rId34" Type="http://schemas.openxmlformats.org/officeDocument/2006/relationships/commentAuthors" Target="commentAuthor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presProps" Target="pres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onanno Giorgio" userId="S::gbonanno@confindustria.it::289535e6-c59a-47ca-b292-00dfea5ad0d3" providerId="AD" clId="Web-{DDB7E9F1-2D7C-D00E-B126-7E0ABE2792F2}"/>
    <pc:docChg chg="mod modSld">
      <pc:chgData name="Bonanno Giorgio" userId="S::gbonanno@confindustria.it::289535e6-c59a-47ca-b292-00dfea5ad0d3" providerId="AD" clId="Web-{DDB7E9F1-2D7C-D00E-B126-7E0ABE2792F2}" dt="2021-12-21T10:10:55.510" v="38"/>
      <pc:docMkLst>
        <pc:docMk/>
      </pc:docMkLst>
      <pc:sldChg chg="modCm">
        <pc:chgData name="Bonanno Giorgio" userId="S::gbonanno@confindustria.it::289535e6-c59a-47ca-b292-00dfea5ad0d3" providerId="AD" clId="Web-{DDB7E9F1-2D7C-D00E-B126-7E0ABE2792F2}" dt="2021-12-21T09:04:01.021" v="2"/>
        <pc:sldMkLst>
          <pc:docMk/>
          <pc:sldMk cId="1685253896" sldId="628"/>
        </pc:sldMkLst>
      </pc:sldChg>
      <pc:sldChg chg="modSp">
        <pc:chgData name="Bonanno Giorgio" userId="S::gbonanno@confindustria.it::289535e6-c59a-47ca-b292-00dfea5ad0d3" providerId="AD" clId="Web-{DDB7E9F1-2D7C-D00E-B126-7E0ABE2792F2}" dt="2021-12-21T10:10:55.510" v="38"/>
        <pc:sldMkLst>
          <pc:docMk/>
          <pc:sldMk cId="3579889132" sldId="631"/>
        </pc:sldMkLst>
        <pc:graphicFrameChg chg="mod modGraphic">
          <ac:chgData name="Bonanno Giorgio" userId="S::gbonanno@confindustria.it::289535e6-c59a-47ca-b292-00dfea5ad0d3" providerId="AD" clId="Web-{DDB7E9F1-2D7C-D00E-B126-7E0ABE2792F2}" dt="2021-12-21T10:10:55.510" v="38"/>
          <ac:graphicFrameMkLst>
            <pc:docMk/>
            <pc:sldMk cId="3579889132" sldId="631"/>
            <ac:graphicFrameMk id="2" creationId="{31E065EA-3C86-4AD5-AC52-2FEEC8E86F87}"/>
          </ac:graphicFrameMkLst>
        </pc:graphicFrameChg>
      </pc:sldChg>
      <pc:sldChg chg="modCm">
        <pc:chgData name="Bonanno Giorgio" userId="S::gbonanno@confindustria.it::289535e6-c59a-47ca-b292-00dfea5ad0d3" providerId="AD" clId="Web-{DDB7E9F1-2D7C-D00E-B126-7E0ABE2792F2}" dt="2021-12-21T09:02:26.253" v="1"/>
        <pc:sldMkLst>
          <pc:docMk/>
          <pc:sldMk cId="1432237884" sldId="632"/>
        </pc:sldMkLst>
      </pc:sldChg>
    </pc:docChg>
  </pc:docChgLst>
  <pc:docChgLst>
    <pc:chgData name="Ferracani Giannaede" userId="S::gferracani@confindustria.it::595727f9-2de5-409f-aa4f-b5212e4c0682" providerId="AD" clId="Web-{B1B6DC38-CF1A-80F0-E962-C6442DD7B788}"/>
    <pc:docChg chg="modSld">
      <pc:chgData name="Ferracani Giannaede" userId="S::gferracani@confindustria.it::595727f9-2de5-409f-aa4f-b5212e4c0682" providerId="AD" clId="Web-{B1B6DC38-CF1A-80F0-E962-C6442DD7B788}" dt="2021-12-21T15:01:11.731" v="185" actId="1076"/>
      <pc:docMkLst>
        <pc:docMk/>
      </pc:docMkLst>
      <pc:sldChg chg="modSp">
        <pc:chgData name="Ferracani Giannaede" userId="S::gferracani@confindustria.it::595727f9-2de5-409f-aa4f-b5212e4c0682" providerId="AD" clId="Web-{B1B6DC38-CF1A-80F0-E962-C6442DD7B788}" dt="2021-12-21T15:01:11.731" v="185" actId="1076"/>
        <pc:sldMkLst>
          <pc:docMk/>
          <pc:sldMk cId="2897284084" sldId="505"/>
        </pc:sldMkLst>
        <pc:spChg chg="mod">
          <ac:chgData name="Ferracani Giannaede" userId="S::gferracani@confindustria.it::595727f9-2de5-409f-aa4f-b5212e4c0682" providerId="AD" clId="Web-{B1B6DC38-CF1A-80F0-E962-C6442DD7B788}" dt="2021-12-21T14:59:39.072" v="121" actId="20577"/>
          <ac:spMkLst>
            <pc:docMk/>
            <pc:sldMk cId="2897284084" sldId="505"/>
            <ac:spMk id="18" creationId="{A90CBAD1-262B-4BD4-B883-214BE7081D8E}"/>
          </ac:spMkLst>
        </pc:spChg>
        <pc:spChg chg="mod">
          <ac:chgData name="Ferracani Giannaede" userId="S::gferracani@confindustria.it::595727f9-2de5-409f-aa4f-b5212e4c0682" providerId="AD" clId="Web-{B1B6DC38-CF1A-80F0-E962-C6442DD7B788}" dt="2021-12-21T15:01:11.731" v="185" actId="1076"/>
          <ac:spMkLst>
            <pc:docMk/>
            <pc:sldMk cId="2897284084" sldId="505"/>
            <ac:spMk id="23" creationId="{365B948F-8993-4062-B0D6-FD2D91AD9F07}"/>
          </ac:spMkLst>
        </pc:spChg>
        <pc:spChg chg="mod">
          <ac:chgData name="Ferracani Giannaede" userId="S::gferracani@confindustria.it::595727f9-2de5-409f-aa4f-b5212e4c0682" providerId="AD" clId="Web-{B1B6DC38-CF1A-80F0-E962-C6442DD7B788}" dt="2021-12-21T15:01:08.059" v="184" actId="20577"/>
          <ac:spMkLst>
            <pc:docMk/>
            <pc:sldMk cId="2897284084" sldId="505"/>
            <ac:spMk id="25" creationId="{13E3E34A-0DA6-4D74-B89B-760FFCBCBB88}"/>
          </ac:spMkLst>
        </pc:spChg>
      </pc:sldChg>
      <pc:sldChg chg="modSp">
        <pc:chgData name="Ferracani Giannaede" userId="S::gferracani@confindustria.it::595727f9-2de5-409f-aa4f-b5212e4c0682" providerId="AD" clId="Web-{B1B6DC38-CF1A-80F0-E962-C6442DD7B788}" dt="2021-12-21T14:51:50.918" v="3" actId="20577"/>
        <pc:sldMkLst>
          <pc:docMk/>
          <pc:sldMk cId="2940583960" sldId="634"/>
        </pc:sldMkLst>
        <pc:spChg chg="mod">
          <ac:chgData name="Ferracani Giannaede" userId="S::gferracani@confindustria.it::595727f9-2de5-409f-aa4f-b5212e4c0682" providerId="AD" clId="Web-{B1B6DC38-CF1A-80F0-E962-C6442DD7B788}" dt="2021-12-21T14:51:50.918" v="3" actId="20577"/>
          <ac:spMkLst>
            <pc:docMk/>
            <pc:sldMk cId="2940583960" sldId="634"/>
            <ac:spMk id="18" creationId="{692DDC4E-EA09-43B0-B396-4D1133E025EB}"/>
          </ac:spMkLst>
        </pc:spChg>
      </pc:sldChg>
    </pc:docChg>
  </pc:docChgLst>
  <pc:docChgLst>
    <pc:chgData name="Altrui Simona" userId="S::saltrui@confindustria.it::8eb9dd1d-2f16-4a60-973e-864c3bc9b79a" providerId="AD" clId="Web-{1B548767-638A-F8E6-AFFE-D7048271D983}"/>
    <pc:docChg chg="modSld">
      <pc:chgData name="Altrui Simona" userId="S::saltrui@confindustria.it::8eb9dd1d-2f16-4a60-973e-864c3bc9b79a" providerId="AD" clId="Web-{1B548767-638A-F8E6-AFFE-D7048271D983}" dt="2022-01-05T11:12:43.698" v="217" actId="20577"/>
      <pc:docMkLst>
        <pc:docMk/>
      </pc:docMkLst>
      <pc:sldChg chg="addSp delSp modSp delCm">
        <pc:chgData name="Altrui Simona" userId="S::saltrui@confindustria.it::8eb9dd1d-2f16-4a60-973e-864c3bc9b79a" providerId="AD" clId="Web-{1B548767-638A-F8E6-AFFE-D7048271D983}" dt="2022-01-05T11:12:43.698" v="217" actId="20577"/>
        <pc:sldMkLst>
          <pc:docMk/>
          <pc:sldMk cId="3321791322" sldId="512"/>
        </pc:sldMkLst>
        <pc:spChg chg="mod">
          <ac:chgData name="Altrui Simona" userId="S::saltrui@confindustria.it::8eb9dd1d-2f16-4a60-973e-864c3bc9b79a" providerId="AD" clId="Web-{1B548767-638A-F8E6-AFFE-D7048271D983}" dt="2022-01-05T11:09:01.051" v="86" actId="20577"/>
          <ac:spMkLst>
            <pc:docMk/>
            <pc:sldMk cId="3321791322" sldId="512"/>
            <ac:spMk id="2" creationId="{60C7D811-5A4D-4C17-A477-5D48E90636CF}"/>
          </ac:spMkLst>
        </pc:spChg>
        <pc:spChg chg="add del">
          <ac:chgData name="Altrui Simona" userId="S::saltrui@confindustria.it::8eb9dd1d-2f16-4a60-973e-864c3bc9b79a" providerId="AD" clId="Web-{1B548767-638A-F8E6-AFFE-D7048271D983}" dt="2022-01-05T11:03:47.106" v="34"/>
          <ac:spMkLst>
            <pc:docMk/>
            <pc:sldMk cId="3321791322" sldId="512"/>
            <ac:spMk id="3" creationId="{09556E61-7989-435C-8D02-34C22F44266C}"/>
          </ac:spMkLst>
        </pc:spChg>
        <pc:spChg chg="mod">
          <ac:chgData name="Altrui Simona" userId="S::saltrui@confindustria.it::8eb9dd1d-2f16-4a60-973e-864c3bc9b79a" providerId="AD" clId="Web-{1B548767-638A-F8E6-AFFE-D7048271D983}" dt="2022-01-05T11:12:43.698" v="217" actId="20577"/>
          <ac:spMkLst>
            <pc:docMk/>
            <pc:sldMk cId="3321791322" sldId="512"/>
            <ac:spMk id="22" creationId="{7689E287-51D2-4F1B-A1FB-FD2F4DD12841}"/>
          </ac:spMkLst>
        </pc:spChg>
      </pc:sldChg>
    </pc:docChg>
  </pc:docChgLst>
  <pc:docChgLst>
    <pc:chgData name="Ferracani Giannaede" userId="S::gferracani@confindustria.it::595727f9-2de5-409f-aa4f-b5212e4c0682" providerId="AD" clId="Web-{3C61FE6B-0FC7-5CE2-294C-5965F3ED8BD0}"/>
    <pc:docChg chg="modSld">
      <pc:chgData name="Ferracani Giannaede" userId="S::gferracani@confindustria.it::595727f9-2de5-409f-aa4f-b5212e4c0682" providerId="AD" clId="Web-{3C61FE6B-0FC7-5CE2-294C-5965F3ED8BD0}" dt="2021-12-20T17:50:28.747" v="53" actId="20577"/>
      <pc:docMkLst>
        <pc:docMk/>
      </pc:docMkLst>
      <pc:sldChg chg="modSp">
        <pc:chgData name="Ferracani Giannaede" userId="S::gferracani@confindustria.it::595727f9-2de5-409f-aa4f-b5212e4c0682" providerId="AD" clId="Web-{3C61FE6B-0FC7-5CE2-294C-5965F3ED8BD0}" dt="2021-12-20T17:50:28.747" v="53" actId="20577"/>
        <pc:sldMkLst>
          <pc:docMk/>
          <pc:sldMk cId="1903169871" sldId="626"/>
        </pc:sldMkLst>
        <pc:spChg chg="mod">
          <ac:chgData name="Ferracani Giannaede" userId="S::gferracani@confindustria.it::595727f9-2de5-409f-aa4f-b5212e4c0682" providerId="AD" clId="Web-{3C61FE6B-0FC7-5CE2-294C-5965F3ED8BD0}" dt="2021-12-20T17:50:28.747" v="53" actId="20577"/>
          <ac:spMkLst>
            <pc:docMk/>
            <pc:sldMk cId="1903169871" sldId="626"/>
            <ac:spMk id="21" creationId="{3E1CBC20-D38C-4121-983E-9858E4DC31E2}"/>
          </ac:spMkLst>
        </pc:spChg>
        <pc:spChg chg="mod">
          <ac:chgData name="Ferracani Giannaede" userId="S::gferracani@confindustria.it::595727f9-2de5-409f-aa4f-b5212e4c0682" providerId="AD" clId="Web-{3C61FE6B-0FC7-5CE2-294C-5965F3ED8BD0}" dt="2021-12-20T17:47:52.244" v="28" actId="20577"/>
          <ac:spMkLst>
            <pc:docMk/>
            <pc:sldMk cId="1903169871" sldId="626"/>
            <ac:spMk id="76" creationId="{38909CCB-8457-40C3-8200-1D8631A1947E}"/>
          </ac:spMkLst>
        </pc:spChg>
      </pc:sldChg>
    </pc:docChg>
  </pc:docChgLst>
  <pc:docChgLst>
    <pc:chgData name="Abruzzese Giulia" userId="S::gabruzzese@confindustria.it::f5c1aaa5-f118-4605-bd76-e90ec171e89a" providerId="AD" clId="Web-{999EB7F8-FBA7-2054-23AA-93AF158D6691}"/>
    <pc:docChg chg="modSld">
      <pc:chgData name="Abruzzese Giulia" userId="S::gabruzzese@confindustria.it::f5c1aaa5-f118-4605-bd76-e90ec171e89a" providerId="AD" clId="Web-{999EB7F8-FBA7-2054-23AA-93AF158D6691}" dt="2022-01-12T15:06:04.552" v="259"/>
      <pc:docMkLst>
        <pc:docMk/>
      </pc:docMkLst>
      <pc:sldChg chg="addSp">
        <pc:chgData name="Abruzzese Giulia" userId="S::gabruzzese@confindustria.it::f5c1aaa5-f118-4605-bd76-e90ec171e89a" providerId="AD" clId="Web-{999EB7F8-FBA7-2054-23AA-93AF158D6691}" dt="2022-01-12T15:06:04.552" v="259"/>
        <pc:sldMkLst>
          <pc:docMk/>
          <pc:sldMk cId="1190014508" sldId="654"/>
        </pc:sldMkLst>
        <pc:inkChg chg="add">
          <ac:chgData name="Abruzzese Giulia" userId="S::gabruzzese@confindustria.it::f5c1aaa5-f118-4605-bd76-e90ec171e89a" providerId="AD" clId="Web-{999EB7F8-FBA7-2054-23AA-93AF158D6691}" dt="2022-01-12T15:06:02.193" v="256"/>
          <ac:inkMkLst>
            <pc:docMk/>
            <pc:sldMk cId="1190014508" sldId="654"/>
            <ac:inkMk id="2" creationId="{7989B155-C03D-4D49-92DD-1D5F43C73A7C}"/>
          </ac:inkMkLst>
        </pc:inkChg>
        <pc:inkChg chg="add">
          <ac:chgData name="Abruzzese Giulia" userId="S::gabruzzese@confindustria.it::f5c1aaa5-f118-4605-bd76-e90ec171e89a" providerId="AD" clId="Web-{999EB7F8-FBA7-2054-23AA-93AF158D6691}" dt="2022-01-12T15:06:02.927" v="257"/>
          <ac:inkMkLst>
            <pc:docMk/>
            <pc:sldMk cId="1190014508" sldId="654"/>
            <ac:inkMk id="4" creationId="{58140425-F70D-44CA-81E4-6DB8480B7AA5}"/>
          </ac:inkMkLst>
        </pc:inkChg>
        <pc:inkChg chg="add">
          <ac:chgData name="Abruzzese Giulia" userId="S::gabruzzese@confindustria.it::f5c1aaa5-f118-4605-bd76-e90ec171e89a" providerId="AD" clId="Web-{999EB7F8-FBA7-2054-23AA-93AF158D6691}" dt="2022-01-12T15:06:02.958" v="258"/>
          <ac:inkMkLst>
            <pc:docMk/>
            <pc:sldMk cId="1190014508" sldId="654"/>
            <ac:inkMk id="5" creationId="{0B945F04-A6EC-4DC9-955F-8A1A3F1CB8AA}"/>
          </ac:inkMkLst>
        </pc:inkChg>
        <pc:inkChg chg="add">
          <ac:chgData name="Abruzzese Giulia" userId="S::gabruzzese@confindustria.it::f5c1aaa5-f118-4605-bd76-e90ec171e89a" providerId="AD" clId="Web-{999EB7F8-FBA7-2054-23AA-93AF158D6691}" dt="2022-01-12T15:06:04.552" v="259"/>
          <ac:inkMkLst>
            <pc:docMk/>
            <pc:sldMk cId="1190014508" sldId="654"/>
            <ac:inkMk id="6" creationId="{A228203A-CD5F-4777-BF8D-19F7B7C2DBE3}"/>
          </ac:inkMkLst>
        </pc:inkChg>
      </pc:sldChg>
      <pc:sldChg chg="addSp modSp">
        <pc:chgData name="Abruzzese Giulia" userId="S::gabruzzese@confindustria.it::f5c1aaa5-f118-4605-bd76-e90ec171e89a" providerId="AD" clId="Web-{999EB7F8-FBA7-2054-23AA-93AF158D6691}" dt="2022-01-12T15:05:23.317" v="255"/>
        <pc:sldMkLst>
          <pc:docMk/>
          <pc:sldMk cId="4101523445" sldId="674"/>
        </pc:sldMkLst>
        <pc:spChg chg="mod">
          <ac:chgData name="Abruzzese Giulia" userId="S::gabruzzese@confindustria.it::f5c1aaa5-f118-4605-bd76-e90ec171e89a" providerId="AD" clId="Web-{999EB7F8-FBA7-2054-23AA-93AF158D6691}" dt="2022-01-12T15:04:33.440" v="247" actId="20577"/>
          <ac:spMkLst>
            <pc:docMk/>
            <pc:sldMk cId="4101523445" sldId="674"/>
            <ac:spMk id="2" creationId="{2221E07D-1BE2-4D31-98C3-C77F10766560}"/>
          </ac:spMkLst>
        </pc:spChg>
        <pc:inkChg chg="add">
          <ac:chgData name="Abruzzese Giulia" userId="S::gabruzzese@confindustria.it::f5c1aaa5-f118-4605-bd76-e90ec171e89a" providerId="AD" clId="Web-{999EB7F8-FBA7-2054-23AA-93AF158D6691}" dt="2022-01-12T15:05:08.223" v="248"/>
          <ac:inkMkLst>
            <pc:docMk/>
            <pc:sldMk cId="4101523445" sldId="674"/>
            <ac:inkMk id="3" creationId="{8123DEB3-2A6E-4A79-8E74-82D39582D10B}"/>
          </ac:inkMkLst>
        </pc:inkChg>
        <pc:inkChg chg="add">
          <ac:chgData name="Abruzzese Giulia" userId="S::gabruzzese@confindustria.it::f5c1aaa5-f118-4605-bd76-e90ec171e89a" providerId="AD" clId="Web-{999EB7F8-FBA7-2054-23AA-93AF158D6691}" dt="2022-01-12T15:05:15.504" v="249"/>
          <ac:inkMkLst>
            <pc:docMk/>
            <pc:sldMk cId="4101523445" sldId="674"/>
            <ac:inkMk id="4" creationId="{EA933103-FA63-4A13-8959-8C206021DEEC}"/>
          </ac:inkMkLst>
        </pc:inkChg>
        <pc:inkChg chg="add">
          <ac:chgData name="Abruzzese Giulia" userId="S::gabruzzese@confindustria.it::f5c1aaa5-f118-4605-bd76-e90ec171e89a" providerId="AD" clId="Web-{999EB7F8-FBA7-2054-23AA-93AF158D6691}" dt="2022-01-12T15:05:15.520" v="250"/>
          <ac:inkMkLst>
            <pc:docMk/>
            <pc:sldMk cId="4101523445" sldId="674"/>
            <ac:inkMk id="5" creationId="{A6CDC88D-D0DC-4901-9A20-B8646187A3F3}"/>
          </ac:inkMkLst>
        </pc:inkChg>
        <pc:inkChg chg="add">
          <ac:chgData name="Abruzzese Giulia" userId="S::gabruzzese@confindustria.it::f5c1aaa5-f118-4605-bd76-e90ec171e89a" providerId="AD" clId="Web-{999EB7F8-FBA7-2054-23AA-93AF158D6691}" dt="2022-01-12T15:05:15.551" v="251"/>
          <ac:inkMkLst>
            <pc:docMk/>
            <pc:sldMk cId="4101523445" sldId="674"/>
            <ac:inkMk id="6" creationId="{47F715A8-F686-40F8-BBD8-B6E13407808B}"/>
          </ac:inkMkLst>
        </pc:inkChg>
        <pc:inkChg chg="add">
          <ac:chgData name="Abruzzese Giulia" userId="S::gabruzzese@confindustria.it::f5c1aaa5-f118-4605-bd76-e90ec171e89a" providerId="AD" clId="Web-{999EB7F8-FBA7-2054-23AA-93AF158D6691}" dt="2022-01-12T15:05:16.238" v="252"/>
          <ac:inkMkLst>
            <pc:docMk/>
            <pc:sldMk cId="4101523445" sldId="674"/>
            <ac:inkMk id="7" creationId="{AE21404B-0F21-4056-BCAC-F07AAEA0FD15}"/>
          </ac:inkMkLst>
        </pc:inkChg>
        <pc:inkChg chg="add">
          <ac:chgData name="Abruzzese Giulia" userId="S::gabruzzese@confindustria.it::f5c1aaa5-f118-4605-bd76-e90ec171e89a" providerId="AD" clId="Web-{999EB7F8-FBA7-2054-23AA-93AF158D6691}" dt="2022-01-12T15:05:17.192" v="253"/>
          <ac:inkMkLst>
            <pc:docMk/>
            <pc:sldMk cId="4101523445" sldId="674"/>
            <ac:inkMk id="8" creationId="{B029E898-4C01-406F-B508-887EFE44FA8A}"/>
          </ac:inkMkLst>
        </pc:inkChg>
        <pc:inkChg chg="add">
          <ac:chgData name="Abruzzese Giulia" userId="S::gabruzzese@confindustria.it::f5c1aaa5-f118-4605-bd76-e90ec171e89a" providerId="AD" clId="Web-{999EB7F8-FBA7-2054-23AA-93AF158D6691}" dt="2022-01-12T15:05:17.848" v="254"/>
          <ac:inkMkLst>
            <pc:docMk/>
            <pc:sldMk cId="4101523445" sldId="674"/>
            <ac:inkMk id="9" creationId="{1825555A-3CC0-47CC-B1C9-3630E7A4543A}"/>
          </ac:inkMkLst>
        </pc:inkChg>
        <pc:inkChg chg="add">
          <ac:chgData name="Abruzzese Giulia" userId="S::gabruzzese@confindustria.it::f5c1aaa5-f118-4605-bd76-e90ec171e89a" providerId="AD" clId="Web-{999EB7F8-FBA7-2054-23AA-93AF158D6691}" dt="2022-01-12T15:05:23.317" v="255"/>
          <ac:inkMkLst>
            <pc:docMk/>
            <pc:sldMk cId="4101523445" sldId="674"/>
            <ac:inkMk id="11" creationId="{04BCFE10-6918-4C69-BCF3-B72CEAB0E07D}"/>
          </ac:inkMkLst>
        </pc:inkChg>
      </pc:sldChg>
    </pc:docChg>
  </pc:docChgLst>
  <pc:docChgLst>
    <pc:chgData name="Musco Emma" userId="b716abda-d766-4537-803a-facd82502f9f" providerId="ADAL" clId="{928F3599-F88C-4564-9396-85491F59AAB9}"/>
    <pc:docChg chg="undo redo custSel addSld delSld modSld sldOrd modSection">
      <pc:chgData name="Musco Emma" userId="b716abda-d766-4537-803a-facd82502f9f" providerId="ADAL" clId="{928F3599-F88C-4564-9396-85491F59AAB9}" dt="2021-12-21T15:38:51.543" v="45470"/>
      <pc:docMkLst>
        <pc:docMk/>
      </pc:docMkLst>
      <pc:sldChg chg="modSp mod">
        <pc:chgData name="Musco Emma" userId="b716abda-d766-4537-803a-facd82502f9f" providerId="ADAL" clId="{928F3599-F88C-4564-9396-85491F59AAB9}" dt="2021-12-20T15:47:10.753" v="38995" actId="20577"/>
        <pc:sldMkLst>
          <pc:docMk/>
          <pc:sldMk cId="3644987110" sldId="257"/>
        </pc:sldMkLst>
        <pc:spChg chg="mod">
          <ac:chgData name="Musco Emma" userId="b716abda-d766-4537-803a-facd82502f9f" providerId="ADAL" clId="{928F3599-F88C-4564-9396-85491F59AAB9}" dt="2021-12-20T15:47:10.753" v="38995" actId="20577"/>
          <ac:spMkLst>
            <pc:docMk/>
            <pc:sldMk cId="3644987110" sldId="257"/>
            <ac:spMk id="2" creationId="{E531E9B1-FD68-4B73-9895-3F5B5D725085}"/>
          </ac:spMkLst>
        </pc:spChg>
      </pc:sldChg>
      <pc:sldChg chg="modSp">
        <pc:chgData name="Musco Emma" userId="b716abda-d766-4537-803a-facd82502f9f" providerId="ADAL" clId="{928F3599-F88C-4564-9396-85491F59AAB9}" dt="2021-12-21T14:49:06.523" v="45306" actId="20577"/>
        <pc:sldMkLst>
          <pc:docMk/>
          <pc:sldMk cId="2338708844" sldId="450"/>
        </pc:sldMkLst>
        <pc:spChg chg="mod">
          <ac:chgData name="Musco Emma" userId="b716abda-d766-4537-803a-facd82502f9f" providerId="ADAL" clId="{928F3599-F88C-4564-9396-85491F59AAB9}" dt="2021-12-21T14:49:06.523" v="45306" actId="20577"/>
          <ac:spMkLst>
            <pc:docMk/>
            <pc:sldMk cId="2338708844" sldId="450"/>
            <ac:spMk id="12" creationId="{18B0E644-2EB3-A14A-B036-16A9F5B825C3}"/>
          </ac:spMkLst>
        </pc:spChg>
      </pc:sldChg>
      <pc:sldChg chg="addSp delSp modSp mod addCm delCm">
        <pc:chgData name="Musco Emma" userId="b716abda-d766-4537-803a-facd82502f9f" providerId="ADAL" clId="{928F3599-F88C-4564-9396-85491F59AAB9}" dt="2021-12-21T15:13:37.472" v="45457" actId="1076"/>
        <pc:sldMkLst>
          <pc:docMk/>
          <pc:sldMk cId="3679269564" sldId="453"/>
        </pc:sldMkLst>
        <pc:spChg chg="add mod">
          <ac:chgData name="Musco Emma" userId="b716abda-d766-4537-803a-facd82502f9f" providerId="ADAL" clId="{928F3599-F88C-4564-9396-85491F59AAB9}" dt="2021-12-15T10:24:50.074" v="17381" actId="1076"/>
          <ac:spMkLst>
            <pc:docMk/>
            <pc:sldMk cId="3679269564" sldId="453"/>
            <ac:spMk id="2" creationId="{993E76E9-34EF-4529-9C4C-B9D0CC755CA3}"/>
          </ac:spMkLst>
        </pc:spChg>
        <pc:spChg chg="mod">
          <ac:chgData name="Musco Emma" userId="b716abda-d766-4537-803a-facd82502f9f" providerId="ADAL" clId="{928F3599-F88C-4564-9396-85491F59AAB9}" dt="2021-12-20T09:09:19.004" v="33868" actId="207"/>
          <ac:spMkLst>
            <pc:docMk/>
            <pc:sldMk cId="3679269564" sldId="453"/>
            <ac:spMk id="3" creationId="{02B99650-1DAB-440F-AFEF-9277FD14A77B}"/>
          </ac:spMkLst>
        </pc:spChg>
        <pc:spChg chg="add mod">
          <ac:chgData name="Musco Emma" userId="b716abda-d766-4537-803a-facd82502f9f" providerId="ADAL" clId="{928F3599-F88C-4564-9396-85491F59AAB9}" dt="2021-12-20T09:08:20.792" v="33862" actId="1076"/>
          <ac:spMkLst>
            <pc:docMk/>
            <pc:sldMk cId="3679269564" sldId="453"/>
            <ac:spMk id="31" creationId="{EE73F76E-CDBB-4FBF-9D60-38FD0A11D51F}"/>
          </ac:spMkLst>
        </pc:spChg>
        <pc:spChg chg="add mod">
          <ac:chgData name="Musco Emma" userId="b716abda-d766-4537-803a-facd82502f9f" providerId="ADAL" clId="{928F3599-F88C-4564-9396-85491F59AAB9}" dt="2021-12-21T15:13:37.472" v="45457" actId="1076"/>
          <ac:spMkLst>
            <pc:docMk/>
            <pc:sldMk cId="3679269564" sldId="453"/>
            <ac:spMk id="32" creationId="{C056A848-46DA-4C34-97BF-90832FA10F29}"/>
          </ac:spMkLst>
        </pc:spChg>
        <pc:spChg chg="add mod">
          <ac:chgData name="Musco Emma" userId="b716abda-d766-4537-803a-facd82502f9f" providerId="ADAL" clId="{928F3599-F88C-4564-9396-85491F59AAB9}" dt="2021-12-20T09:08:09.560" v="33859" actId="1076"/>
          <ac:spMkLst>
            <pc:docMk/>
            <pc:sldMk cId="3679269564" sldId="453"/>
            <ac:spMk id="33" creationId="{5603257B-3270-4F8A-A7E1-4EA8BA9CE788}"/>
          </ac:spMkLst>
        </pc:spChg>
        <pc:spChg chg="mod">
          <ac:chgData name="Musco Emma" userId="b716abda-d766-4537-803a-facd82502f9f" providerId="ADAL" clId="{928F3599-F88C-4564-9396-85491F59AAB9}" dt="2021-12-15T12:22:06.836" v="19853" actId="207"/>
          <ac:spMkLst>
            <pc:docMk/>
            <pc:sldMk cId="3679269564" sldId="453"/>
            <ac:spMk id="43" creationId="{07639ED1-A925-444A-8518-35443992AB3C}"/>
          </ac:spMkLst>
        </pc:spChg>
        <pc:spChg chg="del">
          <ac:chgData name="Musco Emma" userId="b716abda-d766-4537-803a-facd82502f9f" providerId="ADAL" clId="{928F3599-F88C-4564-9396-85491F59AAB9}" dt="2021-12-15T09:47:39.995" v="16651" actId="478"/>
          <ac:spMkLst>
            <pc:docMk/>
            <pc:sldMk cId="3679269564" sldId="453"/>
            <ac:spMk id="44" creationId="{F5608570-8987-48DF-9D1A-6757366EB47E}"/>
          </ac:spMkLst>
        </pc:spChg>
        <pc:spChg chg="mod">
          <ac:chgData name="Musco Emma" userId="b716abda-d766-4537-803a-facd82502f9f" providerId="ADAL" clId="{928F3599-F88C-4564-9396-85491F59AAB9}" dt="2021-12-15T10:25:05.134" v="17386" actId="207"/>
          <ac:spMkLst>
            <pc:docMk/>
            <pc:sldMk cId="3679269564" sldId="453"/>
            <ac:spMk id="62" creationId="{7C1FC361-BC3E-4440-94F9-BEDD14DBD8D6}"/>
          </ac:spMkLst>
        </pc:spChg>
        <pc:spChg chg="mod">
          <ac:chgData name="Musco Emma" userId="b716abda-d766-4537-803a-facd82502f9f" providerId="ADAL" clId="{928F3599-F88C-4564-9396-85491F59AAB9}" dt="2021-12-15T10:25:05.134" v="17386" actId="207"/>
          <ac:spMkLst>
            <pc:docMk/>
            <pc:sldMk cId="3679269564" sldId="453"/>
            <ac:spMk id="65" creationId="{CB19FFD2-415D-3546-B153-BF7E1EEC81CC}"/>
          </ac:spMkLst>
        </pc:spChg>
        <pc:spChg chg="del">
          <ac:chgData name="Musco Emma" userId="b716abda-d766-4537-803a-facd82502f9f" providerId="ADAL" clId="{928F3599-F88C-4564-9396-85491F59AAB9}" dt="2021-12-15T09:47:42.568" v="16653" actId="478"/>
          <ac:spMkLst>
            <pc:docMk/>
            <pc:sldMk cId="3679269564" sldId="453"/>
            <ac:spMk id="66" creationId="{78B5BAB4-40B0-034C-94C9-C82131F6277D}"/>
          </ac:spMkLst>
        </pc:spChg>
        <pc:spChg chg="mod">
          <ac:chgData name="Musco Emma" userId="b716abda-d766-4537-803a-facd82502f9f" providerId="ADAL" clId="{928F3599-F88C-4564-9396-85491F59AAB9}" dt="2021-12-15T10:24:34.552" v="17377" actId="1036"/>
          <ac:spMkLst>
            <pc:docMk/>
            <pc:sldMk cId="3679269564" sldId="453"/>
            <ac:spMk id="68" creationId="{99AA273E-E129-E147-9146-A4F3C5C42671}"/>
          </ac:spMkLst>
        </pc:spChg>
        <pc:spChg chg="mod">
          <ac:chgData name="Musco Emma" userId="b716abda-d766-4537-803a-facd82502f9f" providerId="ADAL" clId="{928F3599-F88C-4564-9396-85491F59AAB9}" dt="2021-12-15T10:24:34.552" v="17377" actId="1036"/>
          <ac:spMkLst>
            <pc:docMk/>
            <pc:sldMk cId="3679269564" sldId="453"/>
            <ac:spMk id="69" creationId="{96B691E0-9588-AC43-AF8B-B8F20874D903}"/>
          </ac:spMkLst>
        </pc:spChg>
        <pc:spChg chg="del">
          <ac:chgData name="Musco Emma" userId="b716abda-d766-4537-803a-facd82502f9f" providerId="ADAL" clId="{928F3599-F88C-4564-9396-85491F59AAB9}" dt="2021-12-15T09:47:43.193" v="16654" actId="478"/>
          <ac:spMkLst>
            <pc:docMk/>
            <pc:sldMk cId="3679269564" sldId="453"/>
            <ac:spMk id="71" creationId="{55653F54-B1B5-F948-9ED8-CA4B47D034B3}"/>
          </ac:spMkLst>
        </pc:spChg>
        <pc:spChg chg="mod">
          <ac:chgData name="Musco Emma" userId="b716abda-d766-4537-803a-facd82502f9f" providerId="ADAL" clId="{928F3599-F88C-4564-9396-85491F59AAB9}" dt="2021-12-15T10:24:34.552" v="17377" actId="1036"/>
          <ac:spMkLst>
            <pc:docMk/>
            <pc:sldMk cId="3679269564" sldId="453"/>
            <ac:spMk id="72" creationId="{DA641C61-0B94-C942-A990-C1D689CA5B5A}"/>
          </ac:spMkLst>
        </pc:spChg>
        <pc:spChg chg="mod">
          <ac:chgData name="Musco Emma" userId="b716abda-d766-4537-803a-facd82502f9f" providerId="ADAL" clId="{928F3599-F88C-4564-9396-85491F59AAB9}" dt="2021-12-15T10:18:20.828" v="17339" actId="1076"/>
          <ac:spMkLst>
            <pc:docMk/>
            <pc:sldMk cId="3679269564" sldId="453"/>
            <ac:spMk id="73" creationId="{857A3223-820E-CE4B-94BD-2B909B9050F1}"/>
          </ac:spMkLst>
        </pc:spChg>
        <pc:spChg chg="del">
          <ac:chgData name="Musco Emma" userId="b716abda-d766-4537-803a-facd82502f9f" providerId="ADAL" clId="{928F3599-F88C-4564-9396-85491F59AAB9}" dt="2021-12-15T09:47:43.837" v="16655" actId="478"/>
          <ac:spMkLst>
            <pc:docMk/>
            <pc:sldMk cId="3679269564" sldId="453"/>
            <ac:spMk id="75" creationId="{BEA4C689-BC30-6749-A2CD-7F6F28285104}"/>
          </ac:spMkLst>
        </pc:spChg>
        <pc:spChg chg="mod">
          <ac:chgData name="Musco Emma" userId="b716abda-d766-4537-803a-facd82502f9f" providerId="ADAL" clId="{928F3599-F88C-4564-9396-85491F59AAB9}" dt="2021-12-15T10:24:39.139" v="17378" actId="1076"/>
          <ac:spMkLst>
            <pc:docMk/>
            <pc:sldMk cId="3679269564" sldId="453"/>
            <ac:spMk id="76" creationId="{2BBED3C3-767F-9F4A-9106-342784F80836}"/>
          </ac:spMkLst>
        </pc:spChg>
        <pc:spChg chg="mod">
          <ac:chgData name="Musco Emma" userId="b716abda-d766-4537-803a-facd82502f9f" providerId="ADAL" clId="{928F3599-F88C-4564-9396-85491F59AAB9}" dt="2021-12-15T10:24:57.448" v="17382" actId="207"/>
          <ac:spMkLst>
            <pc:docMk/>
            <pc:sldMk cId="3679269564" sldId="453"/>
            <ac:spMk id="77" creationId="{C8699F00-87C5-FE46-9F48-569D16C8D553}"/>
          </ac:spMkLst>
        </pc:spChg>
        <pc:grpChg chg="mod">
          <ac:chgData name="Musco Emma" userId="b716abda-d766-4537-803a-facd82502f9f" providerId="ADAL" clId="{928F3599-F88C-4564-9396-85491F59AAB9}" dt="2021-12-15T10:24:34.552" v="17377" actId="1036"/>
          <ac:grpSpMkLst>
            <pc:docMk/>
            <pc:sldMk cId="3679269564" sldId="453"/>
            <ac:grpSpMk id="55" creationId="{FE2D0A28-1996-F844-BE1C-CB9C4BAA71ED}"/>
          </ac:grpSpMkLst>
        </pc:grpChg>
        <pc:grpChg chg="mod">
          <ac:chgData name="Musco Emma" userId="b716abda-d766-4537-803a-facd82502f9f" providerId="ADAL" clId="{928F3599-F88C-4564-9396-85491F59AAB9}" dt="2021-12-15T10:25:05.134" v="17386" actId="207"/>
          <ac:grpSpMkLst>
            <pc:docMk/>
            <pc:sldMk cId="3679269564" sldId="453"/>
            <ac:grpSpMk id="57" creationId="{B1FCAD29-5860-1D43-8B0F-BBCC571F66C7}"/>
          </ac:grpSpMkLst>
        </pc:grpChg>
        <pc:picChg chg="mod">
          <ac:chgData name="Musco Emma" userId="b716abda-d766-4537-803a-facd82502f9f" providerId="ADAL" clId="{928F3599-F88C-4564-9396-85491F59AAB9}" dt="2021-12-15T10:24:34.552" v="17377" actId="1036"/>
          <ac:picMkLst>
            <pc:docMk/>
            <pc:sldMk cId="3679269564" sldId="453"/>
            <ac:picMk id="5" creationId="{DB0ACDA0-8228-48E7-A85F-FF46B05DC59E}"/>
          </ac:picMkLst>
        </pc:picChg>
        <pc:picChg chg="del mod">
          <ac:chgData name="Musco Emma" userId="b716abda-d766-4537-803a-facd82502f9f" providerId="ADAL" clId="{928F3599-F88C-4564-9396-85491F59AAB9}" dt="2021-12-15T10:25:03.615" v="17385" actId="478"/>
          <ac:picMkLst>
            <pc:docMk/>
            <pc:sldMk cId="3679269564" sldId="453"/>
            <ac:picMk id="7" creationId="{25DE61A4-2F74-4222-A352-DEF9849ED61D}"/>
          </ac:picMkLst>
        </pc:picChg>
        <pc:picChg chg="del">
          <ac:chgData name="Musco Emma" userId="b716abda-d766-4537-803a-facd82502f9f" providerId="ADAL" clId="{928F3599-F88C-4564-9396-85491F59AAB9}" dt="2021-12-15T09:47:41.987" v="16652" actId="478"/>
          <ac:picMkLst>
            <pc:docMk/>
            <pc:sldMk cId="3679269564" sldId="453"/>
            <ac:picMk id="11" creationId="{4F5D939E-4C1C-4169-84A0-4B226D2AC1A0}"/>
          </ac:picMkLst>
        </pc:picChg>
        <pc:picChg chg="add mod">
          <ac:chgData name="Musco Emma" userId="b716abda-d766-4537-803a-facd82502f9f" providerId="ADAL" clId="{928F3599-F88C-4564-9396-85491F59AAB9}" dt="2021-12-15T10:25:38.116" v="17389" actId="207"/>
          <ac:picMkLst>
            <pc:docMk/>
            <pc:sldMk cId="3679269564" sldId="453"/>
            <ac:picMk id="12" creationId="{A4A78B60-B33C-41EC-91A4-1816369731C5}"/>
          </ac:picMkLst>
        </pc:picChg>
      </pc:sldChg>
      <pc:sldChg chg="addSp delSp modSp mod addCm delCm">
        <pc:chgData name="Musco Emma" userId="b716abda-d766-4537-803a-facd82502f9f" providerId="ADAL" clId="{928F3599-F88C-4564-9396-85491F59AAB9}" dt="2021-12-21T15:37:31.742" v="45467"/>
        <pc:sldMkLst>
          <pc:docMk/>
          <pc:sldMk cId="2897284084" sldId="505"/>
        </pc:sldMkLst>
        <pc:spChg chg="mod">
          <ac:chgData name="Musco Emma" userId="b716abda-d766-4537-803a-facd82502f9f" providerId="ADAL" clId="{928F3599-F88C-4564-9396-85491F59AAB9}" dt="2021-12-10T13:38:39.831" v="2646" actId="14100"/>
          <ac:spMkLst>
            <pc:docMk/>
            <pc:sldMk cId="2897284084" sldId="505"/>
            <ac:spMk id="7" creationId="{00000000-0000-0000-0000-000000000000}"/>
          </ac:spMkLst>
        </pc:spChg>
        <pc:spChg chg="add del mod">
          <ac:chgData name="Musco Emma" userId="b716abda-d766-4537-803a-facd82502f9f" providerId="ADAL" clId="{928F3599-F88C-4564-9396-85491F59AAB9}" dt="2021-12-15T12:55:15.469" v="22128" actId="478"/>
          <ac:spMkLst>
            <pc:docMk/>
            <pc:sldMk cId="2897284084" sldId="505"/>
            <ac:spMk id="17" creationId="{17E2A28A-A350-4101-AE13-26035B83BD4B}"/>
          </ac:spMkLst>
        </pc:spChg>
        <pc:spChg chg="add mod">
          <ac:chgData name="Musco Emma" userId="b716abda-d766-4537-803a-facd82502f9f" providerId="ADAL" clId="{928F3599-F88C-4564-9396-85491F59AAB9}" dt="2021-12-21T14:55:50.904" v="45431" actId="20577"/>
          <ac:spMkLst>
            <pc:docMk/>
            <pc:sldMk cId="2897284084" sldId="505"/>
            <ac:spMk id="18" creationId="{A90CBAD1-262B-4BD4-B883-214BE7081D8E}"/>
          </ac:spMkLst>
        </pc:spChg>
        <pc:spChg chg="add del mod">
          <ac:chgData name="Musco Emma" userId="b716abda-d766-4537-803a-facd82502f9f" providerId="ADAL" clId="{928F3599-F88C-4564-9396-85491F59AAB9}" dt="2021-12-10T13:42:36.895" v="2680" actId="478"/>
          <ac:spMkLst>
            <pc:docMk/>
            <pc:sldMk cId="2897284084" sldId="505"/>
            <ac:spMk id="19" creationId="{F9B1F1CD-67A2-4721-AD19-CBA7C10ACA5C}"/>
          </ac:spMkLst>
        </pc:spChg>
        <pc:spChg chg="add del mod">
          <ac:chgData name="Musco Emma" userId="b716abda-d766-4537-803a-facd82502f9f" providerId="ADAL" clId="{928F3599-F88C-4564-9396-85491F59AAB9}" dt="2021-12-15T16:19:07.780" v="22570" actId="478"/>
          <ac:spMkLst>
            <pc:docMk/>
            <pc:sldMk cId="2897284084" sldId="505"/>
            <ac:spMk id="20" creationId="{0DECFC79-EA4A-4D0C-B8F7-2E0C0981C5BB}"/>
          </ac:spMkLst>
        </pc:spChg>
        <pc:spChg chg="add del mod">
          <ac:chgData name="Musco Emma" userId="b716abda-d766-4537-803a-facd82502f9f" providerId="ADAL" clId="{928F3599-F88C-4564-9396-85491F59AAB9}" dt="2021-12-10T13:42:36.897" v="2682"/>
          <ac:spMkLst>
            <pc:docMk/>
            <pc:sldMk cId="2897284084" sldId="505"/>
            <ac:spMk id="21" creationId="{897E02D1-E267-4A81-A590-6C85623E4F9C}"/>
          </ac:spMkLst>
        </pc:spChg>
        <pc:spChg chg="add del mod">
          <ac:chgData name="Musco Emma" userId="b716abda-d766-4537-803a-facd82502f9f" providerId="ADAL" clId="{928F3599-F88C-4564-9396-85491F59AAB9}" dt="2021-12-20T09:03:57.156" v="33787" actId="478"/>
          <ac:spMkLst>
            <pc:docMk/>
            <pc:sldMk cId="2897284084" sldId="505"/>
            <ac:spMk id="21" creationId="{B547DF29-D5BE-4407-932C-A33479A33C81}"/>
          </ac:spMkLst>
        </pc:spChg>
        <pc:spChg chg="add mod">
          <ac:chgData name="Musco Emma" userId="b716abda-d766-4537-803a-facd82502f9f" providerId="ADAL" clId="{928F3599-F88C-4564-9396-85491F59AAB9}" dt="2021-12-21T15:18:08.804" v="45466" actId="1076"/>
          <ac:spMkLst>
            <pc:docMk/>
            <pc:sldMk cId="2897284084" sldId="505"/>
            <ac:spMk id="23" creationId="{365B948F-8993-4062-B0D6-FD2D91AD9F07}"/>
          </ac:spMkLst>
        </pc:spChg>
        <pc:spChg chg="add mod">
          <ac:chgData name="Musco Emma" userId="b716abda-d766-4537-803a-facd82502f9f" providerId="ADAL" clId="{928F3599-F88C-4564-9396-85491F59AAB9}" dt="2021-12-15T16:30:07.336" v="23389" actId="207"/>
          <ac:spMkLst>
            <pc:docMk/>
            <pc:sldMk cId="2897284084" sldId="505"/>
            <ac:spMk id="24" creationId="{BFB270BC-21F3-44EE-924A-C6924C6BC385}"/>
          </ac:spMkLst>
        </pc:spChg>
        <pc:spChg chg="add mod">
          <ac:chgData name="Musco Emma" userId="b716abda-d766-4537-803a-facd82502f9f" providerId="ADAL" clId="{928F3599-F88C-4564-9396-85491F59AAB9}" dt="2021-12-21T15:18:04.506" v="45465" actId="20577"/>
          <ac:spMkLst>
            <pc:docMk/>
            <pc:sldMk cId="2897284084" sldId="505"/>
            <ac:spMk id="25" creationId="{13E3E34A-0DA6-4D74-B89B-760FFCBCBB88}"/>
          </ac:spMkLst>
        </pc:spChg>
        <pc:spChg chg="add del mod">
          <ac:chgData name="Musco Emma" userId="b716abda-d766-4537-803a-facd82502f9f" providerId="ADAL" clId="{928F3599-F88C-4564-9396-85491F59AAB9}" dt="2021-12-21T14:53:06.833" v="45426" actId="478"/>
          <ac:spMkLst>
            <pc:docMk/>
            <pc:sldMk cId="2897284084" sldId="505"/>
            <ac:spMk id="26" creationId="{31853272-A5B8-42BD-B479-C45250732BD5}"/>
          </ac:spMkLst>
        </pc:spChg>
        <pc:spChg chg="del">
          <ac:chgData name="Musco Emma" userId="b716abda-d766-4537-803a-facd82502f9f" providerId="ADAL" clId="{928F3599-F88C-4564-9396-85491F59AAB9}" dt="2021-12-10T13:45:01.105" v="2696" actId="478"/>
          <ac:spMkLst>
            <pc:docMk/>
            <pc:sldMk cId="2897284084" sldId="505"/>
            <ac:spMk id="42" creationId="{F4A1E8FF-81F4-4A27-8EED-21D8F306C849}"/>
          </ac:spMkLst>
        </pc:spChg>
        <pc:picChg chg="add del mod">
          <ac:chgData name="Musco Emma" userId="b716abda-d766-4537-803a-facd82502f9f" providerId="ADAL" clId="{928F3599-F88C-4564-9396-85491F59AAB9}" dt="2021-12-15T17:02:38.972" v="23795" actId="478"/>
          <ac:picMkLst>
            <pc:docMk/>
            <pc:sldMk cId="2897284084" sldId="505"/>
            <ac:picMk id="8" creationId="{4EC29E7B-7437-4305-BE71-D909C91ADF6F}"/>
          </ac:picMkLst>
        </pc:picChg>
        <pc:picChg chg="add mod">
          <ac:chgData name="Musco Emma" userId="b716abda-d766-4537-803a-facd82502f9f" providerId="ADAL" clId="{928F3599-F88C-4564-9396-85491F59AAB9}" dt="2021-12-20T10:46:31.249" v="35674" actId="207"/>
          <ac:picMkLst>
            <pc:docMk/>
            <pc:sldMk cId="2897284084" sldId="505"/>
            <ac:picMk id="11" creationId="{DEB9F541-A6A7-4344-B47F-2B0CDF4E21FD}"/>
          </ac:picMkLst>
        </pc:picChg>
        <pc:picChg chg="del">
          <ac:chgData name="Musco Emma" userId="b716abda-d766-4537-803a-facd82502f9f" providerId="ADAL" clId="{928F3599-F88C-4564-9396-85491F59AAB9}" dt="2021-12-10T13:42:39.678" v="2683" actId="478"/>
          <ac:picMkLst>
            <pc:docMk/>
            <pc:sldMk cId="2897284084" sldId="505"/>
            <ac:picMk id="40" creationId="{C91BEC62-813E-4C29-8C65-D6C0F44C2E60}"/>
          </ac:picMkLst>
        </pc:picChg>
      </pc:sldChg>
      <pc:sldChg chg="modSp mod">
        <pc:chgData name="Musco Emma" userId="b716abda-d766-4537-803a-facd82502f9f" providerId="ADAL" clId="{928F3599-F88C-4564-9396-85491F59AAB9}" dt="2021-12-21T14:49:40.248" v="45312" actId="20577"/>
        <pc:sldMkLst>
          <pc:docMk/>
          <pc:sldMk cId="902279945" sldId="511"/>
        </pc:sldMkLst>
        <pc:spChg chg="mod">
          <ac:chgData name="Musco Emma" userId="b716abda-d766-4537-803a-facd82502f9f" providerId="ADAL" clId="{928F3599-F88C-4564-9396-85491F59AAB9}" dt="2021-12-20T17:34:31.595" v="40370" actId="20577"/>
          <ac:spMkLst>
            <pc:docMk/>
            <pc:sldMk cId="902279945" sldId="511"/>
            <ac:spMk id="31" creationId="{026D9913-92D2-4A8C-B7AC-B452CBC8AD86}"/>
          </ac:spMkLst>
        </pc:spChg>
        <pc:spChg chg="mod">
          <ac:chgData name="Musco Emma" userId="b716abda-d766-4537-803a-facd82502f9f" providerId="ADAL" clId="{928F3599-F88C-4564-9396-85491F59AAB9}" dt="2021-12-21T12:08:33.559" v="41411" actId="1076"/>
          <ac:spMkLst>
            <pc:docMk/>
            <pc:sldMk cId="902279945" sldId="511"/>
            <ac:spMk id="39" creationId="{7DDB95BC-2126-4109-896F-5640EC277C40}"/>
          </ac:spMkLst>
        </pc:spChg>
        <pc:spChg chg="mod">
          <ac:chgData name="Musco Emma" userId="b716abda-d766-4537-803a-facd82502f9f" providerId="ADAL" clId="{928F3599-F88C-4564-9396-85491F59AAB9}" dt="2021-12-21T14:49:40.248" v="45312" actId="20577"/>
          <ac:spMkLst>
            <pc:docMk/>
            <pc:sldMk cId="902279945" sldId="511"/>
            <ac:spMk id="44" creationId="{C0E08875-7BC8-440A-9FFA-B1D5349C0E66}"/>
          </ac:spMkLst>
        </pc:spChg>
        <pc:spChg chg="mod">
          <ac:chgData name="Musco Emma" userId="b716abda-d766-4537-803a-facd82502f9f" providerId="ADAL" clId="{928F3599-F88C-4564-9396-85491F59AAB9}" dt="2021-12-21T14:49:28.740" v="45308" actId="20577"/>
          <ac:spMkLst>
            <pc:docMk/>
            <pc:sldMk cId="902279945" sldId="511"/>
            <ac:spMk id="57" creationId="{448B165D-1D09-4194-9BD9-CF95EE50BEF8}"/>
          </ac:spMkLst>
        </pc:spChg>
        <pc:spChg chg="mod">
          <ac:chgData name="Musco Emma" userId="b716abda-d766-4537-803a-facd82502f9f" providerId="ADAL" clId="{928F3599-F88C-4564-9396-85491F59AAB9}" dt="2021-12-21T14:49:31.255" v="45310" actId="20577"/>
          <ac:spMkLst>
            <pc:docMk/>
            <pc:sldMk cId="902279945" sldId="511"/>
            <ac:spMk id="58" creationId="{F1D86DCA-D093-4E1C-9B8F-B48721689308}"/>
          </ac:spMkLst>
        </pc:spChg>
      </pc:sldChg>
      <pc:sldChg chg="addSp delSp modSp mod modAnim addCm">
        <pc:chgData name="Musco Emma" userId="b716abda-d766-4537-803a-facd82502f9f" providerId="ADAL" clId="{928F3599-F88C-4564-9396-85491F59AAB9}" dt="2021-12-21T12:42:32.436" v="42932" actId="1076"/>
        <pc:sldMkLst>
          <pc:docMk/>
          <pc:sldMk cId="3321791322" sldId="512"/>
        </pc:sldMkLst>
        <pc:spChg chg="mod">
          <ac:chgData name="Musco Emma" userId="b716abda-d766-4537-803a-facd82502f9f" providerId="ADAL" clId="{928F3599-F88C-4564-9396-85491F59AAB9}" dt="2021-12-21T12:38:51.865" v="42839" actId="1076"/>
          <ac:spMkLst>
            <pc:docMk/>
            <pc:sldMk cId="3321791322" sldId="512"/>
            <ac:spMk id="2" creationId="{DF0A2952-4DD9-4ED3-A4E2-89BBBF9B20AA}"/>
          </ac:spMkLst>
        </pc:spChg>
        <pc:spChg chg="mod">
          <ac:chgData name="Musco Emma" userId="b716abda-d766-4537-803a-facd82502f9f" providerId="ADAL" clId="{928F3599-F88C-4564-9396-85491F59AAB9}" dt="2021-12-21T12:42:32.436" v="42932" actId="1076"/>
          <ac:spMkLst>
            <pc:docMk/>
            <pc:sldMk cId="3321791322" sldId="512"/>
            <ac:spMk id="6" creationId="{00D81650-09E7-470A-A31A-8186B4F56E04}"/>
          </ac:spMkLst>
        </pc:spChg>
        <pc:spChg chg="add mod">
          <ac:chgData name="Musco Emma" userId="b716abda-d766-4537-803a-facd82502f9f" providerId="ADAL" clId="{928F3599-F88C-4564-9396-85491F59AAB9}" dt="2021-12-21T12:42:32.436" v="42932" actId="1076"/>
          <ac:spMkLst>
            <pc:docMk/>
            <pc:sldMk cId="3321791322" sldId="512"/>
            <ac:spMk id="22" creationId="{5AA23012-371F-4EA4-ADF0-62261C4B79E5}"/>
          </ac:spMkLst>
        </pc:spChg>
        <pc:spChg chg="mod">
          <ac:chgData name="Musco Emma" userId="b716abda-d766-4537-803a-facd82502f9f" providerId="ADAL" clId="{928F3599-F88C-4564-9396-85491F59AAB9}" dt="2021-12-21T12:42:08.332" v="42930" actId="113"/>
          <ac:spMkLst>
            <pc:docMk/>
            <pc:sldMk cId="3321791322" sldId="512"/>
            <ac:spMk id="25" creationId="{1512E9AC-4D27-4A3C-9575-48596E19ECD9}"/>
          </ac:spMkLst>
        </pc:spChg>
        <pc:spChg chg="del">
          <ac:chgData name="Musco Emma" userId="b716abda-d766-4537-803a-facd82502f9f" providerId="ADAL" clId="{928F3599-F88C-4564-9396-85491F59AAB9}" dt="2021-12-20T11:00:52.801" v="36148" actId="478"/>
          <ac:spMkLst>
            <pc:docMk/>
            <pc:sldMk cId="3321791322" sldId="512"/>
            <ac:spMk id="37" creationId="{405636EC-F76E-4D79-8673-820D0C4BC475}"/>
          </ac:spMkLst>
        </pc:spChg>
        <pc:grpChg chg="mod">
          <ac:chgData name="Musco Emma" userId="b716abda-d766-4537-803a-facd82502f9f" providerId="ADAL" clId="{928F3599-F88C-4564-9396-85491F59AAB9}" dt="2021-12-21T12:34:53.585" v="42674" actId="1076"/>
          <ac:grpSpMkLst>
            <pc:docMk/>
            <pc:sldMk cId="3321791322" sldId="512"/>
            <ac:grpSpMk id="35" creationId="{01462CBD-66A4-48E5-A3C4-CF85DEA19325}"/>
          </ac:grpSpMkLst>
        </pc:grpChg>
        <pc:picChg chg="del">
          <ac:chgData name="Musco Emma" userId="b716abda-d766-4537-803a-facd82502f9f" providerId="ADAL" clId="{928F3599-F88C-4564-9396-85491F59AAB9}" dt="2021-12-20T11:00:53.744" v="36149" actId="478"/>
          <ac:picMkLst>
            <pc:docMk/>
            <pc:sldMk cId="3321791322" sldId="512"/>
            <ac:picMk id="13" creationId="{75F9578A-FA39-4415-B634-C6456F603854}"/>
          </ac:picMkLst>
        </pc:picChg>
        <pc:picChg chg="mod">
          <ac:chgData name="Musco Emma" userId="b716abda-d766-4537-803a-facd82502f9f" providerId="ADAL" clId="{928F3599-F88C-4564-9396-85491F59AAB9}" dt="2021-12-21T12:42:32.436" v="42932" actId="1076"/>
          <ac:picMkLst>
            <pc:docMk/>
            <pc:sldMk cId="3321791322" sldId="512"/>
            <ac:picMk id="39" creationId="{74ACE37A-0D63-4988-B9B1-4674D2B9C63F}"/>
          </ac:picMkLst>
        </pc:picChg>
      </pc:sldChg>
      <pc:sldChg chg="addSp delSp modSp del mod delAnim modAnim">
        <pc:chgData name="Musco Emma" userId="b716abda-d766-4537-803a-facd82502f9f" providerId="ADAL" clId="{928F3599-F88C-4564-9396-85491F59AAB9}" dt="2021-12-14T11:04:05.836" v="7594" actId="47"/>
        <pc:sldMkLst>
          <pc:docMk/>
          <pc:sldMk cId="3907106709" sldId="536"/>
        </pc:sldMkLst>
        <pc:spChg chg="del mod">
          <ac:chgData name="Musco Emma" userId="b716abda-d766-4537-803a-facd82502f9f" providerId="ADAL" clId="{928F3599-F88C-4564-9396-85491F59AAB9}" dt="2021-12-13T17:23:19.816" v="4643" actId="478"/>
          <ac:spMkLst>
            <pc:docMk/>
            <pc:sldMk cId="3907106709" sldId="536"/>
            <ac:spMk id="7" creationId="{00000000-0000-0000-0000-000000000000}"/>
          </ac:spMkLst>
        </pc:spChg>
        <pc:spChg chg="add mod">
          <ac:chgData name="Musco Emma" userId="b716abda-d766-4537-803a-facd82502f9f" providerId="ADAL" clId="{928F3599-F88C-4564-9396-85491F59AAB9}" dt="2021-12-13T17:23:29.187" v="4647" actId="20577"/>
          <ac:spMkLst>
            <pc:docMk/>
            <pc:sldMk cId="3907106709" sldId="536"/>
            <ac:spMk id="20" creationId="{774AB622-02EE-4B2E-814F-77152BBAF3FE}"/>
          </ac:spMkLst>
        </pc:spChg>
        <pc:picChg chg="del">
          <ac:chgData name="Musco Emma" userId="b716abda-d766-4537-803a-facd82502f9f" providerId="ADAL" clId="{928F3599-F88C-4564-9396-85491F59AAB9}" dt="2021-12-13T17:23:30.659" v="4648" actId="478"/>
          <ac:picMkLst>
            <pc:docMk/>
            <pc:sldMk cId="3907106709" sldId="536"/>
            <ac:picMk id="16" creationId="{24908710-64AB-4C1C-BE96-E734DC7532FB}"/>
          </ac:picMkLst>
        </pc:picChg>
      </pc:sldChg>
      <pc:sldChg chg="del">
        <pc:chgData name="Musco Emma" userId="b716abda-d766-4537-803a-facd82502f9f" providerId="ADAL" clId="{928F3599-F88C-4564-9396-85491F59AAB9}" dt="2021-12-13T17:23:33.368" v="4649" actId="47"/>
        <pc:sldMkLst>
          <pc:docMk/>
          <pc:sldMk cId="3682191362" sldId="540"/>
        </pc:sldMkLst>
      </pc:sldChg>
      <pc:sldChg chg="addSp delSp modSp del mod delAnim modAnim">
        <pc:chgData name="Musco Emma" userId="b716abda-d766-4537-803a-facd82502f9f" providerId="ADAL" clId="{928F3599-F88C-4564-9396-85491F59AAB9}" dt="2021-12-20T10:46:52.687" v="35676" actId="47"/>
        <pc:sldMkLst>
          <pc:docMk/>
          <pc:sldMk cId="3483603964" sldId="545"/>
        </pc:sldMkLst>
        <pc:spChg chg="del">
          <ac:chgData name="Musco Emma" userId="b716abda-d766-4537-803a-facd82502f9f" providerId="ADAL" clId="{928F3599-F88C-4564-9396-85491F59AAB9}" dt="2021-12-17T17:02:29.137" v="33735" actId="478"/>
          <ac:spMkLst>
            <pc:docMk/>
            <pc:sldMk cId="3483603964" sldId="545"/>
            <ac:spMk id="2" creationId="{6D544715-9E23-4C6B-8753-AB34428F25AC}"/>
          </ac:spMkLst>
        </pc:spChg>
        <pc:spChg chg="add del mod">
          <ac:chgData name="Musco Emma" userId="b716abda-d766-4537-803a-facd82502f9f" providerId="ADAL" clId="{928F3599-F88C-4564-9396-85491F59AAB9}" dt="2021-12-17T15:22:25.093" v="33428"/>
          <ac:spMkLst>
            <pc:docMk/>
            <pc:sldMk cId="3483603964" sldId="545"/>
            <ac:spMk id="3" creationId="{002F5331-C5A0-41E2-BBDA-59DF69DD2854}"/>
          </ac:spMkLst>
        </pc:spChg>
        <pc:spChg chg="del mod">
          <ac:chgData name="Musco Emma" userId="b716abda-d766-4537-803a-facd82502f9f" providerId="ADAL" clId="{928F3599-F88C-4564-9396-85491F59AAB9}" dt="2021-12-13T17:24:24.230" v="4658"/>
          <ac:spMkLst>
            <pc:docMk/>
            <pc:sldMk cId="3483603964" sldId="545"/>
            <ac:spMk id="7" creationId="{00000000-0000-0000-0000-000000000000}"/>
          </ac:spMkLst>
        </pc:spChg>
        <pc:spChg chg="del">
          <ac:chgData name="Musco Emma" userId="b716abda-d766-4537-803a-facd82502f9f" providerId="ADAL" clId="{928F3599-F88C-4564-9396-85491F59AAB9}" dt="2021-12-10T14:03:55.899" v="2704" actId="478"/>
          <ac:spMkLst>
            <pc:docMk/>
            <pc:sldMk cId="3483603964" sldId="545"/>
            <ac:spMk id="14" creationId="{9688B066-04F7-47AE-98F6-3DA5EC6F10F7}"/>
          </ac:spMkLst>
        </pc:spChg>
        <pc:spChg chg="add mod">
          <ac:chgData name="Musco Emma" userId="b716abda-d766-4537-803a-facd82502f9f" providerId="ADAL" clId="{928F3599-F88C-4564-9396-85491F59AAB9}" dt="2021-12-20T09:13:27.133" v="33895" actId="20577"/>
          <ac:spMkLst>
            <pc:docMk/>
            <pc:sldMk cId="3483603964" sldId="545"/>
            <ac:spMk id="19" creationId="{9C8A55DC-4A6D-4530-864A-1D5D5F402E67}"/>
          </ac:spMkLst>
        </pc:spChg>
        <pc:spChg chg="add mod">
          <ac:chgData name="Musco Emma" userId="b716abda-d766-4537-803a-facd82502f9f" providerId="ADAL" clId="{928F3599-F88C-4564-9396-85491F59AAB9}" dt="2021-12-20T09:15:18.468" v="33970" actId="207"/>
          <ac:spMkLst>
            <pc:docMk/>
            <pc:sldMk cId="3483603964" sldId="545"/>
            <ac:spMk id="21" creationId="{362CB20B-7AF8-41AE-8EF3-0EB94B4F851C}"/>
          </ac:spMkLst>
        </pc:spChg>
        <pc:spChg chg="mod">
          <ac:chgData name="Musco Emma" userId="b716abda-d766-4537-803a-facd82502f9f" providerId="ADAL" clId="{928F3599-F88C-4564-9396-85491F59AAB9}" dt="2021-12-10T14:03:53.844" v="2703" actId="20577"/>
          <ac:spMkLst>
            <pc:docMk/>
            <pc:sldMk cId="3483603964" sldId="545"/>
            <ac:spMk id="23" creationId="{6D93DDCC-9006-4D35-81EF-745F1587E03A}"/>
          </ac:spMkLst>
        </pc:spChg>
        <pc:spChg chg="add del mod">
          <ac:chgData name="Musco Emma" userId="b716abda-d766-4537-803a-facd82502f9f" providerId="ADAL" clId="{928F3599-F88C-4564-9396-85491F59AAB9}" dt="2021-12-17T13:59:25.283" v="33425" actId="478"/>
          <ac:spMkLst>
            <pc:docMk/>
            <pc:sldMk cId="3483603964" sldId="545"/>
            <ac:spMk id="25" creationId="{1CAEE58E-AA6F-44B1-AC4D-6F127E081B5E}"/>
          </ac:spMkLst>
        </pc:spChg>
        <pc:spChg chg="add mod">
          <ac:chgData name="Musco Emma" userId="b716abda-d766-4537-803a-facd82502f9f" providerId="ADAL" clId="{928F3599-F88C-4564-9396-85491F59AAB9}" dt="2021-12-20T10:18:50.666" v="35048" actId="21"/>
          <ac:spMkLst>
            <pc:docMk/>
            <pc:sldMk cId="3483603964" sldId="545"/>
            <ac:spMk id="25" creationId="{6B1188EF-327F-4A76-88E3-E38B3950F068}"/>
          </ac:spMkLst>
        </pc:spChg>
        <pc:spChg chg="add del mod">
          <ac:chgData name="Musco Emma" userId="b716abda-d766-4537-803a-facd82502f9f" providerId="ADAL" clId="{928F3599-F88C-4564-9396-85491F59AAB9}" dt="2021-12-17T17:02:31.494" v="33737" actId="478"/>
          <ac:spMkLst>
            <pc:docMk/>
            <pc:sldMk cId="3483603964" sldId="545"/>
            <ac:spMk id="26" creationId="{666D0846-48A9-4F94-9305-E3F34E3D907B}"/>
          </ac:spMkLst>
        </pc:spChg>
        <pc:spChg chg="add del mod">
          <ac:chgData name="Musco Emma" userId="b716abda-d766-4537-803a-facd82502f9f" providerId="ADAL" clId="{928F3599-F88C-4564-9396-85491F59AAB9}" dt="2021-12-20T09:15:11.852" v="33968"/>
          <ac:spMkLst>
            <pc:docMk/>
            <pc:sldMk cId="3483603964" sldId="545"/>
            <ac:spMk id="26" creationId="{C4F00998-D2A3-430E-8A25-07E447F75BB1}"/>
          </ac:spMkLst>
        </pc:spChg>
        <pc:spChg chg="add mod">
          <ac:chgData name="Musco Emma" userId="b716abda-d766-4537-803a-facd82502f9f" providerId="ADAL" clId="{928F3599-F88C-4564-9396-85491F59AAB9}" dt="2021-12-20T09:15:15.388" v="33969" actId="207"/>
          <ac:spMkLst>
            <pc:docMk/>
            <pc:sldMk cId="3483603964" sldId="545"/>
            <ac:spMk id="27" creationId="{01D7338B-AA77-41E7-AAE1-E78A42CFBD0C}"/>
          </ac:spMkLst>
        </pc:spChg>
        <pc:spChg chg="add del mod">
          <ac:chgData name="Musco Emma" userId="b716abda-d766-4537-803a-facd82502f9f" providerId="ADAL" clId="{928F3599-F88C-4564-9396-85491F59AAB9}" dt="2021-12-17T17:02:32.912" v="33738" actId="478"/>
          <ac:spMkLst>
            <pc:docMk/>
            <pc:sldMk cId="3483603964" sldId="545"/>
            <ac:spMk id="27" creationId="{AFF3ABC1-5370-4E6D-9C9A-EEA63EF3E538}"/>
          </ac:spMkLst>
        </pc:spChg>
        <pc:spChg chg="del mod">
          <ac:chgData name="Musco Emma" userId="b716abda-d766-4537-803a-facd82502f9f" providerId="ADAL" clId="{928F3599-F88C-4564-9396-85491F59AAB9}" dt="2021-12-17T17:02:30.336" v="33736" actId="478"/>
          <ac:spMkLst>
            <pc:docMk/>
            <pc:sldMk cId="3483603964" sldId="545"/>
            <ac:spMk id="40" creationId="{3CE1B042-CAD2-496D-B5DE-6C3F36F4E4C0}"/>
          </ac:spMkLst>
        </pc:spChg>
        <pc:grpChg chg="mod">
          <ac:chgData name="Musco Emma" userId="b716abda-d766-4537-803a-facd82502f9f" providerId="ADAL" clId="{928F3599-F88C-4564-9396-85491F59AAB9}" dt="2021-12-20T09:13:21.923" v="33890" actId="1076"/>
          <ac:grpSpMkLst>
            <pc:docMk/>
            <pc:sldMk cId="3483603964" sldId="545"/>
            <ac:grpSpMk id="35" creationId="{01462CBD-66A4-48E5-A3C4-CF85DEA19325}"/>
          </ac:grpSpMkLst>
        </pc:grpChg>
        <pc:picChg chg="del">
          <ac:chgData name="Musco Emma" userId="b716abda-d766-4537-803a-facd82502f9f" providerId="ADAL" clId="{928F3599-F88C-4564-9396-85491F59AAB9}" dt="2021-12-13T17:24:24.215" v="4656" actId="478"/>
          <ac:picMkLst>
            <pc:docMk/>
            <pc:sldMk cId="3483603964" sldId="545"/>
            <ac:picMk id="8" creationId="{5E3D7354-1D0F-4F80-A957-44E2D97D0B99}"/>
          </ac:picMkLst>
        </pc:picChg>
      </pc:sldChg>
      <pc:sldChg chg="addSp delSp modSp mod modAnim addCm delCm">
        <pc:chgData name="Musco Emma" userId="b716abda-d766-4537-803a-facd82502f9f" providerId="ADAL" clId="{928F3599-F88C-4564-9396-85491F59AAB9}" dt="2021-12-21T15:38:43.668" v="45469"/>
        <pc:sldMkLst>
          <pc:docMk/>
          <pc:sldMk cId="2136413846" sldId="546"/>
        </pc:sldMkLst>
        <pc:spChg chg="del mod">
          <ac:chgData name="Musco Emma" userId="b716abda-d766-4537-803a-facd82502f9f" providerId="ADAL" clId="{928F3599-F88C-4564-9396-85491F59AAB9}" dt="2021-12-14T10:24:56.783" v="7013" actId="478"/>
          <ac:spMkLst>
            <pc:docMk/>
            <pc:sldMk cId="2136413846" sldId="546"/>
            <ac:spMk id="4" creationId="{1C95A3AA-A05D-4911-BC55-18D2C5FE34A0}"/>
          </ac:spMkLst>
        </pc:spChg>
        <pc:spChg chg="mod">
          <ac:chgData name="Musco Emma" userId="b716abda-d766-4537-803a-facd82502f9f" providerId="ADAL" clId="{928F3599-F88C-4564-9396-85491F59AAB9}" dt="2021-12-14T10:27:48.017" v="7124" actId="20577"/>
          <ac:spMkLst>
            <pc:docMk/>
            <pc:sldMk cId="2136413846" sldId="546"/>
            <ac:spMk id="7" creationId="{00000000-0000-0000-0000-000000000000}"/>
          </ac:spMkLst>
        </pc:spChg>
        <pc:spChg chg="add mod">
          <ac:chgData name="Musco Emma" userId="b716abda-d766-4537-803a-facd82502f9f" providerId="ADAL" clId="{928F3599-F88C-4564-9396-85491F59AAB9}" dt="2021-12-14T11:01:56.075" v="7570" actId="14100"/>
          <ac:spMkLst>
            <pc:docMk/>
            <pc:sldMk cId="2136413846" sldId="546"/>
            <ac:spMk id="16" creationId="{3C1A32E8-C838-40F5-BADE-4FBB8448C713}"/>
          </ac:spMkLst>
        </pc:spChg>
        <pc:spChg chg="add mod">
          <ac:chgData name="Musco Emma" userId="b716abda-d766-4537-803a-facd82502f9f" providerId="ADAL" clId="{928F3599-F88C-4564-9396-85491F59AAB9}" dt="2021-12-14T10:58:45.800" v="7477" actId="1076"/>
          <ac:spMkLst>
            <pc:docMk/>
            <pc:sldMk cId="2136413846" sldId="546"/>
            <ac:spMk id="17" creationId="{971658C6-16F3-4304-9942-B82852469B4D}"/>
          </ac:spMkLst>
        </pc:spChg>
        <pc:spChg chg="add mod ord">
          <ac:chgData name="Musco Emma" userId="b716abda-d766-4537-803a-facd82502f9f" providerId="ADAL" clId="{928F3599-F88C-4564-9396-85491F59AAB9}" dt="2021-12-14T10:58:34.625" v="7473" actId="1036"/>
          <ac:spMkLst>
            <pc:docMk/>
            <pc:sldMk cId="2136413846" sldId="546"/>
            <ac:spMk id="18" creationId="{72DA5762-6EA7-4C1E-8076-7AFB8E897B7F}"/>
          </ac:spMkLst>
        </pc:spChg>
        <pc:spChg chg="add mod">
          <ac:chgData name="Musco Emma" userId="b716abda-d766-4537-803a-facd82502f9f" providerId="ADAL" clId="{928F3599-F88C-4564-9396-85491F59AAB9}" dt="2021-12-14T10:58:34.625" v="7473" actId="1036"/>
          <ac:spMkLst>
            <pc:docMk/>
            <pc:sldMk cId="2136413846" sldId="546"/>
            <ac:spMk id="20" creationId="{9E3C436E-CE32-4728-BD7E-94F97D1F871D}"/>
          </ac:spMkLst>
        </pc:spChg>
        <pc:spChg chg="add del mod">
          <ac:chgData name="Musco Emma" userId="b716abda-d766-4537-803a-facd82502f9f" providerId="ADAL" clId="{928F3599-F88C-4564-9396-85491F59AAB9}" dt="2021-12-14T10:34:24.214" v="7212" actId="478"/>
          <ac:spMkLst>
            <pc:docMk/>
            <pc:sldMk cId="2136413846" sldId="546"/>
            <ac:spMk id="23" creationId="{173D23A7-4041-4BD6-A0BD-88F62A808EF3}"/>
          </ac:spMkLst>
        </pc:spChg>
        <pc:spChg chg="add mod">
          <ac:chgData name="Musco Emma" userId="b716abda-d766-4537-803a-facd82502f9f" providerId="ADAL" clId="{928F3599-F88C-4564-9396-85491F59AAB9}" dt="2021-12-14T10:58:34.625" v="7473" actId="1036"/>
          <ac:spMkLst>
            <pc:docMk/>
            <pc:sldMk cId="2136413846" sldId="546"/>
            <ac:spMk id="24" creationId="{4DB2A332-2E98-4CE4-8234-6F420555516D}"/>
          </ac:spMkLst>
        </pc:spChg>
        <pc:spChg chg="add mod">
          <ac:chgData name="Musco Emma" userId="b716abda-d766-4537-803a-facd82502f9f" providerId="ADAL" clId="{928F3599-F88C-4564-9396-85491F59AAB9}" dt="2021-12-14T10:58:48.079" v="7478" actId="1076"/>
          <ac:spMkLst>
            <pc:docMk/>
            <pc:sldMk cId="2136413846" sldId="546"/>
            <ac:spMk id="25" creationId="{A3DF0316-502F-42F0-B65B-8C4A4F1D998E}"/>
          </ac:spMkLst>
        </pc:spChg>
        <pc:spChg chg="add del mod">
          <ac:chgData name="Musco Emma" userId="b716abda-d766-4537-803a-facd82502f9f" providerId="ADAL" clId="{928F3599-F88C-4564-9396-85491F59AAB9}" dt="2021-12-14T10:44:40.362" v="7263" actId="478"/>
          <ac:spMkLst>
            <pc:docMk/>
            <pc:sldMk cId="2136413846" sldId="546"/>
            <ac:spMk id="26" creationId="{F5DD55BC-54ED-4C3F-BE21-A8B07BC2EEA6}"/>
          </ac:spMkLst>
        </pc:spChg>
        <pc:spChg chg="add mod">
          <ac:chgData name="Musco Emma" userId="b716abda-d766-4537-803a-facd82502f9f" providerId="ADAL" clId="{928F3599-F88C-4564-9396-85491F59AAB9}" dt="2021-12-14T11:01:53.707" v="7569" actId="14100"/>
          <ac:spMkLst>
            <pc:docMk/>
            <pc:sldMk cId="2136413846" sldId="546"/>
            <ac:spMk id="28" creationId="{1F181FD0-0326-4FC4-99CA-82608A76EAAE}"/>
          </ac:spMkLst>
        </pc:spChg>
        <pc:spChg chg="add mod ord">
          <ac:chgData name="Musco Emma" userId="b716abda-d766-4537-803a-facd82502f9f" providerId="ADAL" clId="{928F3599-F88C-4564-9396-85491F59AAB9}" dt="2021-12-14T10:58:56.761" v="7481" actId="1076"/>
          <ac:spMkLst>
            <pc:docMk/>
            <pc:sldMk cId="2136413846" sldId="546"/>
            <ac:spMk id="29" creationId="{70A20578-1A59-45F0-B11D-CABFBB78EA47}"/>
          </ac:spMkLst>
        </pc:spChg>
        <pc:spChg chg="add del mod">
          <ac:chgData name="Musco Emma" userId="b716abda-d766-4537-803a-facd82502f9f" providerId="ADAL" clId="{928F3599-F88C-4564-9396-85491F59AAB9}" dt="2021-12-14T10:48:34.635" v="7358" actId="478"/>
          <ac:spMkLst>
            <pc:docMk/>
            <pc:sldMk cId="2136413846" sldId="546"/>
            <ac:spMk id="36" creationId="{7D23F8B2-CB4E-440A-B28F-6D5A7241548F}"/>
          </ac:spMkLst>
        </pc:spChg>
        <pc:spChg chg="mod">
          <ac:chgData name="Musco Emma" userId="b716abda-d766-4537-803a-facd82502f9f" providerId="ADAL" clId="{928F3599-F88C-4564-9396-85491F59AAB9}" dt="2021-12-15T10:26:25.335" v="17394" actId="403"/>
          <ac:spMkLst>
            <pc:docMk/>
            <pc:sldMk cId="2136413846" sldId="546"/>
            <ac:spMk id="38" creationId="{D63DE67B-AC72-401A-96EC-CE433F1CE6EC}"/>
          </ac:spMkLst>
        </pc:spChg>
        <pc:spChg chg="mod">
          <ac:chgData name="Musco Emma" userId="b716abda-d766-4537-803a-facd82502f9f" providerId="ADAL" clId="{928F3599-F88C-4564-9396-85491F59AAB9}" dt="2021-12-14T10:58:24.906" v="7439" actId="1035"/>
          <ac:spMkLst>
            <pc:docMk/>
            <pc:sldMk cId="2136413846" sldId="546"/>
            <ac:spMk id="39" creationId="{4742C12F-1948-4F39-BCCE-6F5646E4ECE3}"/>
          </ac:spMkLst>
        </pc:spChg>
        <pc:spChg chg="add mod">
          <ac:chgData name="Musco Emma" userId="b716abda-d766-4537-803a-facd82502f9f" providerId="ADAL" clId="{928F3599-F88C-4564-9396-85491F59AAB9}" dt="2021-12-14T10:58:56.761" v="7481" actId="1076"/>
          <ac:spMkLst>
            <pc:docMk/>
            <pc:sldMk cId="2136413846" sldId="546"/>
            <ac:spMk id="40" creationId="{B7699626-59EA-4568-BEF9-99BB2196D051}"/>
          </ac:spMkLst>
        </pc:spChg>
        <pc:spChg chg="del">
          <ac:chgData name="Musco Emma" userId="b716abda-d766-4537-803a-facd82502f9f" providerId="ADAL" clId="{928F3599-F88C-4564-9396-85491F59AAB9}" dt="2021-12-14T10:47:55.659" v="7357" actId="478"/>
          <ac:spMkLst>
            <pc:docMk/>
            <pc:sldMk cId="2136413846" sldId="546"/>
            <ac:spMk id="41" creationId="{86CBBA0F-4493-4DF9-B41A-63A18C9ACEB7}"/>
          </ac:spMkLst>
        </pc:spChg>
        <pc:spChg chg="add mod">
          <ac:chgData name="Musco Emma" userId="b716abda-d766-4537-803a-facd82502f9f" providerId="ADAL" clId="{928F3599-F88C-4564-9396-85491F59AAB9}" dt="2021-12-14T11:04:33.335" v="7595" actId="1076"/>
          <ac:spMkLst>
            <pc:docMk/>
            <pc:sldMk cId="2136413846" sldId="546"/>
            <ac:spMk id="42" creationId="{D57CD613-B4C8-40C8-AFB9-1187E49C680A}"/>
          </ac:spMkLst>
        </pc:spChg>
        <pc:spChg chg="add mod ord">
          <ac:chgData name="Musco Emma" userId="b716abda-d766-4537-803a-facd82502f9f" providerId="ADAL" clId="{928F3599-F88C-4564-9396-85491F59AAB9}" dt="2021-12-14T11:02:23.456" v="7581" actId="1076"/>
          <ac:spMkLst>
            <pc:docMk/>
            <pc:sldMk cId="2136413846" sldId="546"/>
            <ac:spMk id="43" creationId="{2C6E1164-86F3-4443-AB7A-09F87E9F95DA}"/>
          </ac:spMkLst>
        </pc:spChg>
        <pc:spChg chg="add mod ord">
          <ac:chgData name="Musco Emma" userId="b716abda-d766-4537-803a-facd82502f9f" providerId="ADAL" clId="{928F3599-F88C-4564-9396-85491F59AAB9}" dt="2021-12-14T11:02:18.427" v="7579" actId="14100"/>
          <ac:spMkLst>
            <pc:docMk/>
            <pc:sldMk cId="2136413846" sldId="546"/>
            <ac:spMk id="44" creationId="{754FD480-920F-4962-BFA2-C322EA4396DF}"/>
          </ac:spMkLst>
        </pc:spChg>
        <pc:spChg chg="add mod ord">
          <ac:chgData name="Musco Emma" userId="b716abda-d766-4537-803a-facd82502f9f" providerId="ADAL" clId="{928F3599-F88C-4564-9396-85491F59AAB9}" dt="2021-12-14T11:01:41.073" v="7567" actId="167"/>
          <ac:spMkLst>
            <pc:docMk/>
            <pc:sldMk cId="2136413846" sldId="546"/>
            <ac:spMk id="45" creationId="{BBBBA985-D8F0-42D4-92AF-9C277490BF9F}"/>
          </ac:spMkLst>
        </pc:spChg>
        <pc:spChg chg="add mod">
          <ac:chgData name="Musco Emma" userId="b716abda-d766-4537-803a-facd82502f9f" providerId="ADAL" clId="{928F3599-F88C-4564-9396-85491F59AAB9}" dt="2021-12-14T11:01:36.293" v="7565"/>
          <ac:spMkLst>
            <pc:docMk/>
            <pc:sldMk cId="2136413846" sldId="546"/>
            <ac:spMk id="46" creationId="{896F805A-E48E-4E8D-BAE5-7572279F0FD9}"/>
          </ac:spMkLst>
        </pc:spChg>
        <pc:picChg chg="add mod">
          <ac:chgData name="Musco Emma" userId="b716abda-d766-4537-803a-facd82502f9f" providerId="ADAL" clId="{928F3599-F88C-4564-9396-85491F59AAB9}" dt="2021-12-20T10:46:28.199" v="35673" actId="207"/>
          <ac:picMkLst>
            <pc:docMk/>
            <pc:sldMk cId="2136413846" sldId="546"/>
            <ac:picMk id="12" creationId="{B115F0B4-DB69-4713-A46A-04A671EABAD3}"/>
          </ac:picMkLst>
        </pc:picChg>
        <pc:picChg chg="add del mod">
          <ac:chgData name="Musco Emma" userId="b716abda-d766-4537-803a-facd82502f9f" providerId="ADAL" clId="{928F3599-F88C-4564-9396-85491F59AAB9}" dt="2021-12-14T11:01:38.878" v="7566" actId="478"/>
          <ac:picMkLst>
            <pc:docMk/>
            <pc:sldMk cId="2136413846" sldId="546"/>
            <ac:picMk id="47" creationId="{D8D0CADD-DB5D-4FF4-9FFA-E8878299794B}"/>
          </ac:picMkLst>
        </pc:picChg>
      </pc:sldChg>
      <pc:sldChg chg="addSp delSp modSp del mod delAnim modAnim">
        <pc:chgData name="Musco Emma" userId="b716abda-d766-4537-803a-facd82502f9f" providerId="ADAL" clId="{928F3599-F88C-4564-9396-85491F59AAB9}" dt="2021-12-20T13:42:29.811" v="38720" actId="47"/>
        <pc:sldMkLst>
          <pc:docMk/>
          <pc:sldMk cId="2057882816" sldId="549"/>
        </pc:sldMkLst>
        <pc:spChg chg="del mod">
          <ac:chgData name="Musco Emma" userId="b716abda-d766-4537-803a-facd82502f9f" providerId="ADAL" clId="{928F3599-F88C-4564-9396-85491F59AAB9}" dt="2021-12-13T17:24:28.549" v="4661"/>
          <ac:spMkLst>
            <pc:docMk/>
            <pc:sldMk cId="2057882816" sldId="549"/>
            <ac:spMk id="7" creationId="{00000000-0000-0000-0000-000000000000}"/>
          </ac:spMkLst>
        </pc:spChg>
        <pc:spChg chg="add">
          <ac:chgData name="Musco Emma" userId="b716abda-d766-4537-803a-facd82502f9f" providerId="ADAL" clId="{928F3599-F88C-4564-9396-85491F59AAB9}" dt="2021-12-20T11:26:44.309" v="36296" actId="22"/>
          <ac:spMkLst>
            <pc:docMk/>
            <pc:sldMk cId="2057882816" sldId="549"/>
            <ac:spMk id="13" creationId="{FBA2974C-981D-4944-B0EF-99139BC8F2E6}"/>
          </ac:spMkLst>
        </pc:spChg>
        <pc:spChg chg="del">
          <ac:chgData name="Musco Emma" userId="b716abda-d766-4537-803a-facd82502f9f" providerId="ADAL" clId="{928F3599-F88C-4564-9396-85491F59AAB9}" dt="2021-12-20T11:22:56.774" v="36295" actId="478"/>
          <ac:spMkLst>
            <pc:docMk/>
            <pc:sldMk cId="2057882816" sldId="549"/>
            <ac:spMk id="19" creationId="{FDD0BE2E-2D61-43A0-92BD-4257171FA4BE}"/>
          </ac:spMkLst>
        </pc:spChg>
      </pc:sldChg>
      <pc:sldChg chg="addSp delSp modSp del mod addCm delCm modCm">
        <pc:chgData name="Musco Emma" userId="b716abda-d766-4537-803a-facd82502f9f" providerId="ADAL" clId="{928F3599-F88C-4564-9396-85491F59AAB9}" dt="2021-12-14T15:38:38.125" v="11548" actId="2696"/>
        <pc:sldMkLst>
          <pc:docMk/>
          <pc:sldMk cId="3837153280" sldId="552"/>
        </pc:sldMkLst>
        <pc:spChg chg="add del mod">
          <ac:chgData name="Musco Emma" userId="b716abda-d766-4537-803a-facd82502f9f" providerId="ADAL" clId="{928F3599-F88C-4564-9396-85491F59AAB9}" dt="2021-12-14T09:47:27.395" v="5701"/>
          <ac:spMkLst>
            <pc:docMk/>
            <pc:sldMk cId="3837153280" sldId="552"/>
            <ac:spMk id="2" creationId="{29A8EB3C-DD5B-4B89-BDE2-CA5842FF7F5F}"/>
          </ac:spMkLst>
        </pc:spChg>
        <pc:spChg chg="mod">
          <ac:chgData name="Musco Emma" userId="b716abda-d766-4537-803a-facd82502f9f" providerId="ADAL" clId="{928F3599-F88C-4564-9396-85491F59AAB9}" dt="2021-12-07T18:59:48.541" v="1732" actId="1076"/>
          <ac:spMkLst>
            <pc:docMk/>
            <pc:sldMk cId="3837153280" sldId="552"/>
            <ac:spMk id="14" creationId="{9688B066-04F7-47AE-98F6-3DA5EC6F10F7}"/>
          </ac:spMkLst>
        </pc:spChg>
        <pc:spChg chg="add mod">
          <ac:chgData name="Musco Emma" userId="b716abda-d766-4537-803a-facd82502f9f" providerId="ADAL" clId="{928F3599-F88C-4564-9396-85491F59AAB9}" dt="2021-12-14T15:38:32.828" v="11547" actId="21"/>
          <ac:spMkLst>
            <pc:docMk/>
            <pc:sldMk cId="3837153280" sldId="552"/>
            <ac:spMk id="21" creationId="{62875BB1-BDDB-448D-BFFB-C2493E0ACAB3}"/>
          </ac:spMkLst>
        </pc:spChg>
        <pc:spChg chg="add del mod">
          <ac:chgData name="Musco Emma" userId="b716abda-d766-4537-803a-facd82502f9f" providerId="ADAL" clId="{928F3599-F88C-4564-9396-85491F59AAB9}" dt="2021-12-13T12:05:38.450" v="2999" actId="478"/>
          <ac:spMkLst>
            <pc:docMk/>
            <pc:sldMk cId="3837153280" sldId="552"/>
            <ac:spMk id="24" creationId="{2D7CBE5D-8EC9-458E-A56B-07F690ECEA67}"/>
          </ac:spMkLst>
        </pc:spChg>
        <pc:spChg chg="add del mod">
          <ac:chgData name="Musco Emma" userId="b716abda-d766-4537-803a-facd82502f9f" providerId="ADAL" clId="{928F3599-F88C-4564-9396-85491F59AAB9}" dt="2021-12-07T18:35:35.511" v="586"/>
          <ac:spMkLst>
            <pc:docMk/>
            <pc:sldMk cId="3837153280" sldId="552"/>
            <ac:spMk id="24" creationId="{5CB13A0C-3306-456C-82B3-E94CC04A00E1}"/>
          </ac:spMkLst>
        </pc:spChg>
        <pc:spChg chg="add del mod">
          <ac:chgData name="Musco Emma" userId="b716abda-d766-4537-803a-facd82502f9f" providerId="ADAL" clId="{928F3599-F88C-4564-9396-85491F59AAB9}" dt="2021-12-14T11:41:42.263" v="7832" actId="478"/>
          <ac:spMkLst>
            <pc:docMk/>
            <pc:sldMk cId="3837153280" sldId="552"/>
            <ac:spMk id="24" creationId="{87CB7DDA-3C2A-4C54-9D39-1192E7E847CA}"/>
          </ac:spMkLst>
        </pc:spChg>
        <pc:spChg chg="add del mod">
          <ac:chgData name="Musco Emma" userId="b716abda-d766-4537-803a-facd82502f9f" providerId="ADAL" clId="{928F3599-F88C-4564-9396-85491F59AAB9}" dt="2021-12-13T12:39:35.614" v="3594" actId="478"/>
          <ac:spMkLst>
            <pc:docMk/>
            <pc:sldMk cId="3837153280" sldId="552"/>
            <ac:spMk id="25" creationId="{9B29A029-CB02-4827-9CA2-966E90ED2D55}"/>
          </ac:spMkLst>
        </pc:spChg>
        <pc:spChg chg="add del mod">
          <ac:chgData name="Musco Emma" userId="b716abda-d766-4537-803a-facd82502f9f" providerId="ADAL" clId="{928F3599-F88C-4564-9396-85491F59AAB9}" dt="2021-12-14T14:16:57.147" v="9449" actId="478"/>
          <ac:spMkLst>
            <pc:docMk/>
            <pc:sldMk cId="3837153280" sldId="552"/>
            <ac:spMk id="25" creationId="{9CC8B14B-DC73-4E4B-B293-48A2F8F96D96}"/>
          </ac:spMkLst>
        </pc:spChg>
        <pc:spChg chg="add del mod">
          <ac:chgData name="Musco Emma" userId="b716abda-d766-4537-803a-facd82502f9f" providerId="ADAL" clId="{928F3599-F88C-4564-9396-85491F59AAB9}" dt="2021-12-07T18:36:47.364" v="682" actId="478"/>
          <ac:spMkLst>
            <pc:docMk/>
            <pc:sldMk cId="3837153280" sldId="552"/>
            <ac:spMk id="25" creationId="{BE1D38DA-FD56-48A1-B029-07E19429691D}"/>
          </ac:spMkLst>
        </pc:spChg>
        <pc:spChg chg="add del mod">
          <ac:chgData name="Musco Emma" userId="b716abda-d766-4537-803a-facd82502f9f" providerId="ADAL" clId="{928F3599-F88C-4564-9396-85491F59AAB9}" dt="2021-12-07T18:38:37.707" v="695" actId="478"/>
          <ac:spMkLst>
            <pc:docMk/>
            <pc:sldMk cId="3837153280" sldId="552"/>
            <ac:spMk id="26" creationId="{35B400D7-0DD7-40D3-ACB1-0BEE39E17AFB}"/>
          </ac:spMkLst>
        </pc:spChg>
        <pc:spChg chg="add del mod">
          <ac:chgData name="Musco Emma" userId="b716abda-d766-4537-803a-facd82502f9f" providerId="ADAL" clId="{928F3599-F88C-4564-9396-85491F59AAB9}" dt="2021-12-13T12:37:45.457" v="3528" actId="478"/>
          <ac:spMkLst>
            <pc:docMk/>
            <pc:sldMk cId="3837153280" sldId="552"/>
            <ac:spMk id="26" creationId="{E844BB3E-CF6C-4DBC-98AA-574A44D41AFE}"/>
          </ac:spMkLst>
        </pc:spChg>
        <pc:grpChg chg="mod">
          <ac:chgData name="Musco Emma" userId="b716abda-d766-4537-803a-facd82502f9f" providerId="ADAL" clId="{928F3599-F88C-4564-9396-85491F59AAB9}" dt="2021-12-14T14:08:32.952" v="9292" actId="1076"/>
          <ac:grpSpMkLst>
            <pc:docMk/>
            <pc:sldMk cId="3837153280" sldId="552"/>
            <ac:grpSpMk id="35" creationId="{01462CBD-66A4-48E5-A3C4-CF85DEA19325}"/>
          </ac:grpSpMkLst>
        </pc:grpChg>
        <pc:picChg chg="add mod">
          <ac:chgData name="Musco Emma" userId="b716abda-d766-4537-803a-facd82502f9f" providerId="ADAL" clId="{928F3599-F88C-4564-9396-85491F59AAB9}" dt="2021-12-07T18:39:16.704" v="711" actId="1038"/>
          <ac:picMkLst>
            <pc:docMk/>
            <pc:sldMk cId="3837153280" sldId="552"/>
            <ac:picMk id="8" creationId="{EDE6BB2F-AB2D-4FCF-B97A-E3F589A7BD37}"/>
          </ac:picMkLst>
        </pc:picChg>
      </pc:sldChg>
      <pc:sldChg chg="addSp modSp mod addCm delCm modCm">
        <pc:chgData name="Musco Emma" userId="b716abda-d766-4537-803a-facd82502f9f" providerId="ADAL" clId="{928F3599-F88C-4564-9396-85491F59AAB9}" dt="2021-12-21T14:26:28.336" v="44754"/>
        <pc:sldMkLst>
          <pc:docMk/>
          <pc:sldMk cId="924759343" sldId="597"/>
        </pc:sldMkLst>
        <pc:spChg chg="add mod">
          <ac:chgData name="Musco Emma" userId="b716abda-d766-4537-803a-facd82502f9f" providerId="ADAL" clId="{928F3599-F88C-4564-9396-85491F59AAB9}" dt="2021-12-21T12:42:44.571" v="42933" actId="255"/>
          <ac:spMkLst>
            <pc:docMk/>
            <pc:sldMk cId="924759343" sldId="597"/>
            <ac:spMk id="14" creationId="{C30636A2-6FE6-4592-8BF1-587AEF3AA40D}"/>
          </ac:spMkLst>
        </pc:spChg>
      </pc:sldChg>
      <pc:sldChg chg="addSp delSp modSp mod delAnim modAnim addCm">
        <pc:chgData name="Musco Emma" userId="b716abda-d766-4537-803a-facd82502f9f" providerId="ADAL" clId="{928F3599-F88C-4564-9396-85491F59AAB9}" dt="2021-12-21T12:44:52.251" v="42936"/>
        <pc:sldMkLst>
          <pc:docMk/>
          <pc:sldMk cId="3915893777" sldId="616"/>
        </pc:sldMkLst>
        <pc:spChg chg="del mod">
          <ac:chgData name="Musco Emma" userId="b716abda-d766-4537-803a-facd82502f9f" providerId="ADAL" clId="{928F3599-F88C-4564-9396-85491F59AAB9}" dt="2021-12-20T10:29:42.481" v="35415" actId="478"/>
          <ac:spMkLst>
            <pc:docMk/>
            <pc:sldMk cId="3915893777" sldId="616"/>
            <ac:spMk id="2" creationId="{68D52954-EBD9-48DA-8AF3-14392B6158F9}"/>
          </ac:spMkLst>
        </pc:spChg>
        <pc:spChg chg="del">
          <ac:chgData name="Musco Emma" userId="b716abda-d766-4537-803a-facd82502f9f" providerId="ADAL" clId="{928F3599-F88C-4564-9396-85491F59AAB9}" dt="2021-12-20T10:28:16.061" v="35391" actId="478"/>
          <ac:spMkLst>
            <pc:docMk/>
            <pc:sldMk cId="3915893777" sldId="616"/>
            <ac:spMk id="4" creationId="{8F1B7F14-FB8C-49FE-9811-143867D92FDC}"/>
          </ac:spMkLst>
        </pc:spChg>
        <pc:spChg chg="del">
          <ac:chgData name="Musco Emma" userId="b716abda-d766-4537-803a-facd82502f9f" providerId="ADAL" clId="{928F3599-F88C-4564-9396-85491F59AAB9}" dt="2021-12-13T17:23:50.603" v="4651" actId="478"/>
          <ac:spMkLst>
            <pc:docMk/>
            <pc:sldMk cId="3915893777" sldId="616"/>
            <ac:spMk id="7" creationId="{00000000-0000-0000-0000-000000000000}"/>
          </ac:spMkLst>
        </pc:spChg>
        <pc:spChg chg="add mod">
          <ac:chgData name="Musco Emma" userId="b716abda-d766-4537-803a-facd82502f9f" providerId="ADAL" clId="{928F3599-F88C-4564-9396-85491F59AAB9}" dt="2021-12-20T10:22:12.723" v="35099" actId="14100"/>
          <ac:spMkLst>
            <pc:docMk/>
            <pc:sldMk cId="3915893777" sldId="616"/>
            <ac:spMk id="16" creationId="{CC8337EA-94B1-4490-B9EB-A3572240E2FE}"/>
          </ac:spMkLst>
        </pc:spChg>
        <pc:spChg chg="add mod">
          <ac:chgData name="Musco Emma" userId="b716abda-d766-4537-803a-facd82502f9f" providerId="ADAL" clId="{928F3599-F88C-4564-9396-85491F59AAB9}" dt="2021-12-20T10:39:45.938" v="35601" actId="14100"/>
          <ac:spMkLst>
            <pc:docMk/>
            <pc:sldMk cId="3915893777" sldId="616"/>
            <ac:spMk id="18" creationId="{D454AD63-4F53-4E66-94CD-BA102EA8DABC}"/>
          </ac:spMkLst>
        </pc:spChg>
        <pc:spChg chg="add del mod">
          <ac:chgData name="Musco Emma" userId="b716abda-d766-4537-803a-facd82502f9f" providerId="ADAL" clId="{928F3599-F88C-4564-9396-85491F59AAB9}" dt="2021-12-20T10:30:52.158" v="35421" actId="478"/>
          <ac:spMkLst>
            <pc:docMk/>
            <pc:sldMk cId="3915893777" sldId="616"/>
            <ac:spMk id="20" creationId="{02CB7297-4753-46BD-B378-326D6DAC46CC}"/>
          </ac:spMkLst>
        </pc:spChg>
        <pc:spChg chg="add mod">
          <ac:chgData name="Musco Emma" userId="b716abda-d766-4537-803a-facd82502f9f" providerId="ADAL" clId="{928F3599-F88C-4564-9396-85491F59AAB9}" dt="2021-12-20T10:33:08.881" v="35563" actId="1036"/>
          <ac:spMkLst>
            <pc:docMk/>
            <pc:sldMk cId="3915893777" sldId="616"/>
            <ac:spMk id="23" creationId="{737F0ECC-B4AF-44DC-BCC1-408AE2F99C26}"/>
          </ac:spMkLst>
        </pc:spChg>
        <pc:spChg chg="add mod">
          <ac:chgData name="Musco Emma" userId="b716abda-d766-4537-803a-facd82502f9f" providerId="ADAL" clId="{928F3599-F88C-4564-9396-85491F59AAB9}" dt="2021-12-20T10:33:08.881" v="35563" actId="1036"/>
          <ac:spMkLst>
            <pc:docMk/>
            <pc:sldMk cId="3915893777" sldId="616"/>
            <ac:spMk id="24" creationId="{5D1FEC93-6B52-4579-BA54-19A03949D920}"/>
          </ac:spMkLst>
        </pc:spChg>
        <pc:spChg chg="del">
          <ac:chgData name="Musco Emma" userId="b716abda-d766-4537-803a-facd82502f9f" providerId="ADAL" clId="{928F3599-F88C-4564-9396-85491F59AAB9}" dt="2021-12-20T10:28:16.622" v="35392" actId="478"/>
          <ac:spMkLst>
            <pc:docMk/>
            <pc:sldMk cId="3915893777" sldId="616"/>
            <ac:spMk id="25" creationId="{4F3F11FB-C97A-48BC-A08D-699E380DA832}"/>
          </ac:spMkLst>
        </pc:spChg>
        <pc:spChg chg="add mod">
          <ac:chgData name="Musco Emma" userId="b716abda-d766-4537-803a-facd82502f9f" providerId="ADAL" clId="{928F3599-F88C-4564-9396-85491F59AAB9}" dt="2021-12-20T10:33:08.881" v="35563" actId="1036"/>
          <ac:spMkLst>
            <pc:docMk/>
            <pc:sldMk cId="3915893777" sldId="616"/>
            <ac:spMk id="26" creationId="{D352AE1C-CFDC-401B-A8F2-4760F3E5830B}"/>
          </ac:spMkLst>
        </pc:spChg>
        <pc:spChg chg="add del mod">
          <ac:chgData name="Musco Emma" userId="b716abda-d766-4537-803a-facd82502f9f" providerId="ADAL" clId="{928F3599-F88C-4564-9396-85491F59AAB9}" dt="2021-12-20T10:36:11.682" v="35569" actId="478"/>
          <ac:spMkLst>
            <pc:docMk/>
            <pc:sldMk cId="3915893777" sldId="616"/>
            <ac:spMk id="27" creationId="{ED7F027B-AEF1-4283-BAAD-B826A713B807}"/>
          </ac:spMkLst>
        </pc:spChg>
        <pc:spChg chg="add del mod">
          <ac:chgData name="Musco Emma" userId="b716abda-d766-4537-803a-facd82502f9f" providerId="ADAL" clId="{928F3599-F88C-4564-9396-85491F59AAB9}" dt="2021-12-20T10:33:22.993" v="35568" actId="478"/>
          <ac:spMkLst>
            <pc:docMk/>
            <pc:sldMk cId="3915893777" sldId="616"/>
            <ac:spMk id="28" creationId="{8C691246-70B5-45D1-9848-690EAA31EEDC}"/>
          </ac:spMkLst>
        </pc:spChg>
        <pc:spChg chg="add mod">
          <ac:chgData name="Musco Emma" userId="b716abda-d766-4537-803a-facd82502f9f" providerId="ADAL" clId="{928F3599-F88C-4564-9396-85491F59AAB9}" dt="2021-12-20T10:44:12.175" v="35638" actId="313"/>
          <ac:spMkLst>
            <pc:docMk/>
            <pc:sldMk cId="3915893777" sldId="616"/>
            <ac:spMk id="29" creationId="{1B5F3C37-E77D-4AF6-B0EC-70BABBE37A07}"/>
          </ac:spMkLst>
        </pc:spChg>
        <pc:spChg chg="add mod">
          <ac:chgData name="Musco Emma" userId="b716abda-d766-4537-803a-facd82502f9f" providerId="ADAL" clId="{928F3599-F88C-4564-9396-85491F59AAB9}" dt="2021-12-20T10:42:34.691" v="35604" actId="1076"/>
          <ac:spMkLst>
            <pc:docMk/>
            <pc:sldMk cId="3915893777" sldId="616"/>
            <ac:spMk id="38" creationId="{19D47C7C-14D1-4643-A167-25B448BFE106}"/>
          </ac:spMkLst>
        </pc:spChg>
        <pc:picChg chg="add del mod">
          <ac:chgData name="Musco Emma" userId="b716abda-d766-4537-803a-facd82502f9f" providerId="ADAL" clId="{928F3599-F88C-4564-9396-85491F59AAB9}" dt="2021-12-20T10:44:58.864" v="35655" actId="478"/>
          <ac:picMkLst>
            <pc:docMk/>
            <pc:sldMk cId="3915893777" sldId="616"/>
            <ac:picMk id="11" creationId="{019C2B12-8DBB-4ABF-AF8D-ED78401E32CA}"/>
          </ac:picMkLst>
        </pc:picChg>
        <pc:picChg chg="add mod">
          <ac:chgData name="Musco Emma" userId="b716abda-d766-4537-803a-facd82502f9f" providerId="ADAL" clId="{928F3599-F88C-4564-9396-85491F59AAB9}" dt="2021-12-20T17:36:45.070" v="40377" actId="1035"/>
          <ac:picMkLst>
            <pc:docMk/>
            <pc:sldMk cId="3915893777" sldId="616"/>
            <ac:picMk id="13" creationId="{90BA5E66-F394-48C5-A312-98DA4FD7CFEF}"/>
          </ac:picMkLst>
        </pc:picChg>
        <pc:picChg chg="del">
          <ac:chgData name="Musco Emma" userId="b716abda-d766-4537-803a-facd82502f9f" providerId="ADAL" clId="{928F3599-F88C-4564-9396-85491F59AAB9}" dt="2021-12-13T17:23:51.503" v="4652" actId="478"/>
          <ac:picMkLst>
            <pc:docMk/>
            <pc:sldMk cId="3915893777" sldId="616"/>
            <ac:picMk id="24" creationId="{2D1FCA5F-A7E2-475A-ABA8-A12FFC42D161}"/>
          </ac:picMkLst>
        </pc:picChg>
      </pc:sldChg>
      <pc:sldChg chg="del">
        <pc:chgData name="Musco Emma" userId="b716abda-d766-4537-803a-facd82502f9f" providerId="ADAL" clId="{928F3599-F88C-4564-9396-85491F59AAB9}" dt="2021-12-13T17:24:18.105" v="4654" actId="47"/>
        <pc:sldMkLst>
          <pc:docMk/>
          <pc:sldMk cId="4134226382" sldId="619"/>
        </pc:sldMkLst>
      </pc:sldChg>
      <pc:sldChg chg="delSp del mod delAnim">
        <pc:chgData name="Musco Emma" userId="b716abda-d766-4537-803a-facd82502f9f" providerId="ADAL" clId="{928F3599-F88C-4564-9396-85491F59AAB9}" dt="2021-12-20T17:28:20.790" v="40324" actId="47"/>
        <pc:sldMkLst>
          <pc:docMk/>
          <pc:sldMk cId="1904185721" sldId="623"/>
        </pc:sldMkLst>
        <pc:spChg chg="del">
          <ac:chgData name="Musco Emma" userId="b716abda-d766-4537-803a-facd82502f9f" providerId="ADAL" clId="{928F3599-F88C-4564-9396-85491F59AAB9}" dt="2021-12-13T17:23:47.861" v="4650" actId="478"/>
          <ac:spMkLst>
            <pc:docMk/>
            <pc:sldMk cId="1904185721" sldId="623"/>
            <ac:spMk id="7" creationId="{00000000-0000-0000-0000-000000000000}"/>
          </ac:spMkLst>
        </pc:spChg>
        <pc:picChg chg="del">
          <ac:chgData name="Musco Emma" userId="b716abda-d766-4537-803a-facd82502f9f" providerId="ADAL" clId="{928F3599-F88C-4564-9396-85491F59AAB9}" dt="2021-12-13T17:23:53.177" v="4653" actId="478"/>
          <ac:picMkLst>
            <pc:docMk/>
            <pc:sldMk cId="1904185721" sldId="623"/>
            <ac:picMk id="5" creationId="{F0D06147-D90F-429E-8E28-97AC87ADEBE2}"/>
          </ac:picMkLst>
        </pc:picChg>
      </pc:sldChg>
      <pc:sldChg chg="addSp delSp modSp del mod">
        <pc:chgData name="Musco Emma" userId="b716abda-d766-4537-803a-facd82502f9f" providerId="ADAL" clId="{928F3599-F88C-4564-9396-85491F59AAB9}" dt="2021-12-14T17:42:20.527" v="15785" actId="47"/>
        <pc:sldMkLst>
          <pc:docMk/>
          <pc:sldMk cId="2959071717" sldId="624"/>
        </pc:sldMkLst>
        <pc:spChg chg="add del mod">
          <ac:chgData name="Musco Emma" userId="b716abda-d766-4537-803a-facd82502f9f" providerId="ADAL" clId="{928F3599-F88C-4564-9396-85491F59AAB9}" dt="2021-12-10T14:00:17.318" v="2699"/>
          <ac:spMkLst>
            <pc:docMk/>
            <pc:sldMk cId="2959071717" sldId="624"/>
            <ac:spMk id="2" creationId="{16DEFE06-9268-4A0C-AC07-AD13F2728123}"/>
          </ac:spMkLst>
        </pc:spChg>
        <pc:spChg chg="add mod ord">
          <ac:chgData name="Musco Emma" userId="b716abda-d766-4537-803a-facd82502f9f" providerId="ADAL" clId="{928F3599-F88C-4564-9396-85491F59AAB9}" dt="2021-12-14T15:48:05.267" v="12040" actId="20577"/>
          <ac:spMkLst>
            <pc:docMk/>
            <pc:sldMk cId="2959071717" sldId="624"/>
            <ac:spMk id="2" creationId="{72A03B21-3D2F-4088-A3EB-8E8838D667C3}"/>
          </ac:spMkLst>
        </pc:spChg>
        <pc:spChg chg="add del mod ord">
          <ac:chgData name="Musco Emma" userId="b716abda-d766-4537-803a-facd82502f9f" providerId="ADAL" clId="{928F3599-F88C-4564-9396-85491F59AAB9}" dt="2021-12-14T15:54:47.923" v="12369" actId="478"/>
          <ac:spMkLst>
            <pc:docMk/>
            <pc:sldMk cId="2959071717" sldId="624"/>
            <ac:spMk id="3" creationId="{2D4802E5-3691-49F1-8BB3-274B66FD8C5C}"/>
          </ac:spMkLst>
        </pc:spChg>
        <pc:spChg chg="add del mod">
          <ac:chgData name="Musco Emma" userId="b716abda-d766-4537-803a-facd82502f9f" providerId="ADAL" clId="{928F3599-F88C-4564-9396-85491F59AAB9}" dt="2021-12-10T14:03:47.577" v="2702"/>
          <ac:spMkLst>
            <pc:docMk/>
            <pc:sldMk cId="2959071717" sldId="624"/>
            <ac:spMk id="3" creationId="{E3870FD9-B727-4A74-A24C-C9C684CE4ECA}"/>
          </ac:spMkLst>
        </pc:spChg>
        <pc:spChg chg="add del mod">
          <ac:chgData name="Musco Emma" userId="b716abda-d766-4537-803a-facd82502f9f" providerId="ADAL" clId="{928F3599-F88C-4564-9396-85491F59AAB9}" dt="2021-12-14T12:05:44.306" v="7836"/>
          <ac:spMkLst>
            <pc:docMk/>
            <pc:sldMk cId="2959071717" sldId="624"/>
            <ac:spMk id="4" creationId="{E034B5E0-929B-4EAC-9BB0-4BF2268123D8}"/>
          </ac:spMkLst>
        </pc:spChg>
        <pc:spChg chg="mod">
          <ac:chgData name="Musco Emma" userId="b716abda-d766-4537-803a-facd82502f9f" providerId="ADAL" clId="{928F3599-F88C-4564-9396-85491F59AAB9}" dt="2021-12-13T15:34:14.446" v="4522" actId="20577"/>
          <ac:spMkLst>
            <pc:docMk/>
            <pc:sldMk cId="2959071717" sldId="624"/>
            <ac:spMk id="14" creationId="{9688B066-04F7-47AE-98F6-3DA5EC6F10F7}"/>
          </ac:spMkLst>
        </pc:spChg>
        <pc:spChg chg="add del mod">
          <ac:chgData name="Musco Emma" userId="b716abda-d766-4537-803a-facd82502f9f" providerId="ADAL" clId="{928F3599-F88C-4564-9396-85491F59AAB9}" dt="2021-12-14T15:54:51.955" v="12375" actId="478"/>
          <ac:spMkLst>
            <pc:docMk/>
            <pc:sldMk cId="2959071717" sldId="624"/>
            <ac:spMk id="21" creationId="{3E1CBC20-D38C-4121-983E-9858E4DC31E2}"/>
          </ac:spMkLst>
        </pc:spChg>
        <pc:spChg chg="add del mod">
          <ac:chgData name="Musco Emma" userId="b716abda-d766-4537-803a-facd82502f9f" providerId="ADAL" clId="{928F3599-F88C-4564-9396-85491F59AAB9}" dt="2021-12-14T15:54:49.093" v="12371" actId="478"/>
          <ac:spMkLst>
            <pc:docMk/>
            <pc:sldMk cId="2959071717" sldId="624"/>
            <ac:spMk id="24" creationId="{3D462B13-49B5-49BE-82BE-EB4D0C54EC84}"/>
          </ac:spMkLst>
        </pc:spChg>
        <pc:spChg chg="add del mod">
          <ac:chgData name="Musco Emma" userId="b716abda-d766-4537-803a-facd82502f9f" providerId="ADAL" clId="{928F3599-F88C-4564-9396-85491F59AAB9}" dt="2021-12-14T15:54:52.936" v="12377" actId="478"/>
          <ac:spMkLst>
            <pc:docMk/>
            <pc:sldMk cId="2959071717" sldId="624"/>
            <ac:spMk id="25" creationId="{DFFD42DC-EF0A-4FC4-9BCA-CCAA21D19051}"/>
          </ac:spMkLst>
        </pc:spChg>
        <pc:spChg chg="add del mod">
          <ac:chgData name="Musco Emma" userId="b716abda-d766-4537-803a-facd82502f9f" providerId="ADAL" clId="{928F3599-F88C-4564-9396-85491F59AAB9}" dt="2021-12-14T16:01:23.323" v="12386"/>
          <ac:spMkLst>
            <pc:docMk/>
            <pc:sldMk cId="2959071717" sldId="624"/>
            <ac:spMk id="32" creationId="{CDC58156-0624-4539-B6A4-C2C79848D233}"/>
          </ac:spMkLst>
        </pc:spChg>
        <pc:cxnChg chg="add del mod">
          <ac:chgData name="Musco Emma" userId="b716abda-d766-4537-803a-facd82502f9f" providerId="ADAL" clId="{928F3599-F88C-4564-9396-85491F59AAB9}" dt="2021-12-14T15:54:50.220" v="12373" actId="478"/>
          <ac:cxnSpMkLst>
            <pc:docMk/>
            <pc:sldMk cId="2959071717" sldId="624"/>
            <ac:cxnSpMk id="6" creationId="{4332A32F-BC8C-430B-8BB6-6C29E4E2D4BF}"/>
          </ac:cxnSpMkLst>
        </pc:cxnChg>
        <pc:cxnChg chg="add del mod">
          <ac:chgData name="Musco Emma" userId="b716abda-d766-4537-803a-facd82502f9f" providerId="ADAL" clId="{928F3599-F88C-4564-9396-85491F59AAB9}" dt="2021-12-14T15:54:52.572" v="12376" actId="478"/>
          <ac:cxnSpMkLst>
            <pc:docMk/>
            <pc:sldMk cId="2959071717" sldId="624"/>
            <ac:cxnSpMk id="11" creationId="{19A9E29C-69DB-49A3-902C-AAC58A05E43D}"/>
          </ac:cxnSpMkLst>
        </pc:cxnChg>
        <pc:cxnChg chg="add del mod">
          <ac:chgData name="Musco Emma" userId="b716abda-d766-4537-803a-facd82502f9f" providerId="ADAL" clId="{928F3599-F88C-4564-9396-85491F59AAB9}" dt="2021-12-14T15:52:39.301" v="12316" actId="478"/>
          <ac:cxnSpMkLst>
            <pc:docMk/>
            <pc:sldMk cId="2959071717" sldId="624"/>
            <ac:cxnSpMk id="13" creationId="{DE9A21D0-6FAB-4C24-B25A-D1195503DDD5}"/>
          </ac:cxnSpMkLst>
        </pc:cxnChg>
        <pc:cxnChg chg="add del mod">
          <ac:chgData name="Musco Emma" userId="b716abda-d766-4537-803a-facd82502f9f" providerId="ADAL" clId="{928F3599-F88C-4564-9396-85491F59AAB9}" dt="2021-12-14T15:52:02.845" v="12298" actId="478"/>
          <ac:cxnSpMkLst>
            <pc:docMk/>
            <pc:sldMk cId="2959071717" sldId="624"/>
            <ac:cxnSpMk id="26" creationId="{D938F554-F237-4373-812E-3C49C3FA312D}"/>
          </ac:cxnSpMkLst>
        </pc:cxnChg>
        <pc:cxnChg chg="add del mod">
          <ac:chgData name="Musco Emma" userId="b716abda-d766-4537-803a-facd82502f9f" providerId="ADAL" clId="{928F3599-F88C-4564-9396-85491F59AAB9}" dt="2021-12-14T15:54:51.029" v="12374" actId="478"/>
          <ac:cxnSpMkLst>
            <pc:docMk/>
            <pc:sldMk cId="2959071717" sldId="624"/>
            <ac:cxnSpMk id="30" creationId="{4BB66DE6-CB45-496E-82A2-D6CA1AA00E04}"/>
          </ac:cxnSpMkLst>
        </pc:cxnChg>
        <pc:cxnChg chg="add del mod">
          <ac:chgData name="Musco Emma" userId="b716abda-d766-4537-803a-facd82502f9f" providerId="ADAL" clId="{928F3599-F88C-4564-9396-85491F59AAB9}" dt="2021-12-14T15:54:49.625" v="12372" actId="478"/>
          <ac:cxnSpMkLst>
            <pc:docMk/>
            <pc:sldMk cId="2959071717" sldId="624"/>
            <ac:cxnSpMk id="37" creationId="{33D12F57-5A09-4D42-895C-5791AC57470C}"/>
          </ac:cxnSpMkLst>
        </pc:cxnChg>
      </pc:sldChg>
      <pc:sldChg chg="addSp delSp modSp add mod addCm delCm">
        <pc:chgData name="Musco Emma" userId="b716abda-d766-4537-803a-facd82502f9f" providerId="ADAL" clId="{928F3599-F88C-4564-9396-85491F59AAB9}" dt="2021-12-21T15:00:39.557" v="45434" actId="115"/>
        <pc:sldMkLst>
          <pc:docMk/>
          <pc:sldMk cId="2240087323" sldId="625"/>
        </pc:sldMkLst>
        <pc:spChg chg="add del mod">
          <ac:chgData name="Musco Emma" userId="b716abda-d766-4537-803a-facd82502f9f" providerId="ADAL" clId="{928F3599-F88C-4564-9396-85491F59AAB9}" dt="2021-12-15T12:30:21.657" v="20538" actId="478"/>
          <ac:spMkLst>
            <pc:docMk/>
            <pc:sldMk cId="2240087323" sldId="625"/>
            <ac:spMk id="2" creationId="{B3CA6D98-10BB-4546-A383-39E2F6FFBED7}"/>
          </ac:spMkLst>
        </pc:spChg>
        <pc:spChg chg="mod">
          <ac:chgData name="Musco Emma" userId="b716abda-d766-4537-803a-facd82502f9f" providerId="ADAL" clId="{928F3599-F88C-4564-9396-85491F59AAB9}" dt="2021-12-21T15:00:39.557" v="45434" actId="115"/>
          <ac:spMkLst>
            <pc:docMk/>
            <pc:sldMk cId="2240087323" sldId="625"/>
            <ac:spMk id="21" creationId="{62875BB1-BDDB-448D-BFFB-C2493E0ACAB3}"/>
          </ac:spMkLst>
        </pc:spChg>
        <pc:spChg chg="add del mod">
          <ac:chgData name="Musco Emma" userId="b716abda-d766-4537-803a-facd82502f9f" providerId="ADAL" clId="{928F3599-F88C-4564-9396-85491F59AAB9}" dt="2021-12-17T09:58:27.891" v="28587" actId="478"/>
          <ac:spMkLst>
            <pc:docMk/>
            <pc:sldMk cId="2240087323" sldId="625"/>
            <ac:spMk id="24" creationId="{5375F15C-69C0-4DA3-A538-03D87D1DFC01}"/>
          </ac:spMkLst>
        </pc:spChg>
        <pc:spChg chg="add del mod">
          <ac:chgData name="Musco Emma" userId="b716abda-d766-4537-803a-facd82502f9f" providerId="ADAL" clId="{928F3599-F88C-4564-9396-85491F59AAB9}" dt="2021-12-15T12:23:03.361" v="19856" actId="478"/>
          <ac:spMkLst>
            <pc:docMk/>
            <pc:sldMk cId="2240087323" sldId="625"/>
            <ac:spMk id="24" creationId="{B88EF865-5B62-4645-85B2-E932914413ED}"/>
          </ac:spMkLst>
        </pc:spChg>
        <pc:spChg chg="add del mod">
          <ac:chgData name="Musco Emma" userId="b716abda-d766-4537-803a-facd82502f9f" providerId="ADAL" clId="{928F3599-F88C-4564-9396-85491F59AAB9}" dt="2021-12-17T09:00:56.021" v="27249" actId="478"/>
          <ac:spMkLst>
            <pc:docMk/>
            <pc:sldMk cId="2240087323" sldId="625"/>
            <ac:spMk id="25" creationId="{F4145489-523C-4CF3-9C42-02ED1F400FB7}"/>
          </ac:spMkLst>
        </pc:spChg>
        <pc:spChg chg="add mod">
          <ac:chgData name="Musco Emma" userId="b716abda-d766-4537-803a-facd82502f9f" providerId="ADAL" clId="{928F3599-F88C-4564-9396-85491F59AAB9}" dt="2021-12-20T15:07:35.272" v="38792" actId="1076"/>
          <ac:spMkLst>
            <pc:docMk/>
            <pc:sldMk cId="2240087323" sldId="625"/>
            <ac:spMk id="26" creationId="{38ED5A68-BFE6-444E-8D97-B0E0D2A76DF1}"/>
          </ac:spMkLst>
        </pc:spChg>
        <pc:grpChg chg="mod">
          <ac:chgData name="Musco Emma" userId="b716abda-d766-4537-803a-facd82502f9f" providerId="ADAL" clId="{928F3599-F88C-4564-9396-85491F59AAB9}" dt="2021-12-20T15:07:29.906" v="38790" actId="1076"/>
          <ac:grpSpMkLst>
            <pc:docMk/>
            <pc:sldMk cId="2240087323" sldId="625"/>
            <ac:grpSpMk id="35" creationId="{01462CBD-66A4-48E5-A3C4-CF85DEA19325}"/>
          </ac:grpSpMkLst>
        </pc:grpChg>
      </pc:sldChg>
      <pc:sldChg chg="addSp delSp modSp add mod delAnim modAnim addCm delCm">
        <pc:chgData name="Musco Emma" userId="b716abda-d766-4537-803a-facd82502f9f" providerId="ADAL" clId="{928F3599-F88C-4564-9396-85491F59AAB9}" dt="2021-12-21T15:05:19.485" v="45438" actId="113"/>
        <pc:sldMkLst>
          <pc:docMk/>
          <pc:sldMk cId="1903169871" sldId="626"/>
        </pc:sldMkLst>
        <pc:spChg chg="mod">
          <ac:chgData name="Musco Emma" userId="b716abda-d766-4537-803a-facd82502f9f" providerId="ADAL" clId="{928F3599-F88C-4564-9396-85491F59AAB9}" dt="2021-12-20T17:50:32.908" v="40395" actId="1076"/>
          <ac:spMkLst>
            <pc:docMk/>
            <pc:sldMk cId="1903169871" sldId="626"/>
            <ac:spMk id="2" creationId="{72A03B21-3D2F-4088-A3EB-8E8838D667C3}"/>
          </ac:spMkLst>
        </pc:spChg>
        <pc:spChg chg="mod">
          <ac:chgData name="Musco Emma" userId="b716abda-d766-4537-803a-facd82502f9f" providerId="ADAL" clId="{928F3599-F88C-4564-9396-85491F59AAB9}" dt="2021-12-20T17:50:32.908" v="40395" actId="1076"/>
          <ac:spMkLst>
            <pc:docMk/>
            <pc:sldMk cId="1903169871" sldId="626"/>
            <ac:spMk id="3" creationId="{2D4802E5-3691-49F1-8BB3-274B66FD8C5C}"/>
          </ac:spMkLst>
        </pc:spChg>
        <pc:spChg chg="add del mod">
          <ac:chgData name="Musco Emma" userId="b716abda-d766-4537-803a-facd82502f9f" providerId="ADAL" clId="{928F3599-F88C-4564-9396-85491F59AAB9}" dt="2021-12-14T16:03:04.858" v="12433"/>
          <ac:spMkLst>
            <pc:docMk/>
            <pc:sldMk cId="1903169871" sldId="626"/>
            <ac:spMk id="4" creationId="{6BE900A1-B8FB-43B9-9634-3F3127AD9FAA}"/>
          </ac:spMkLst>
        </pc:spChg>
        <pc:spChg chg="add mod">
          <ac:chgData name="Musco Emma" userId="b716abda-d766-4537-803a-facd82502f9f" providerId="ADAL" clId="{928F3599-F88C-4564-9396-85491F59AAB9}" dt="2021-12-21T15:05:08.189" v="45436" actId="113"/>
          <ac:spMkLst>
            <pc:docMk/>
            <pc:sldMk cId="1903169871" sldId="626"/>
            <ac:spMk id="8" creationId="{A3A7CA3D-8F35-4DF4-99E1-1CB0AB8F1BCE}"/>
          </ac:spMkLst>
        </pc:spChg>
        <pc:spChg chg="del">
          <ac:chgData name="Musco Emma" userId="b716abda-d766-4537-803a-facd82502f9f" providerId="ADAL" clId="{928F3599-F88C-4564-9396-85491F59AAB9}" dt="2021-12-14T15:54:54.542" v="12378" actId="478"/>
          <ac:spMkLst>
            <pc:docMk/>
            <pc:sldMk cId="1903169871" sldId="626"/>
            <ac:spMk id="10" creationId="{7416D99C-6EA2-4903-9964-F96929784E55}"/>
          </ac:spMkLst>
        </pc:spChg>
        <pc:spChg chg="del">
          <ac:chgData name="Musco Emma" userId="b716abda-d766-4537-803a-facd82502f9f" providerId="ADAL" clId="{928F3599-F88C-4564-9396-85491F59AAB9}" dt="2021-12-14T15:54:55.744" v="12379" actId="478"/>
          <ac:spMkLst>
            <pc:docMk/>
            <pc:sldMk cId="1903169871" sldId="626"/>
            <ac:spMk id="14" creationId="{9688B066-04F7-47AE-98F6-3DA5EC6F10F7}"/>
          </ac:spMkLst>
        </pc:spChg>
        <pc:spChg chg="mod">
          <ac:chgData name="Musco Emma" userId="b716abda-d766-4537-803a-facd82502f9f" providerId="ADAL" clId="{928F3599-F88C-4564-9396-85491F59AAB9}" dt="2021-12-20T17:49:03.100" v="40384" actId="1076"/>
          <ac:spMkLst>
            <pc:docMk/>
            <pc:sldMk cId="1903169871" sldId="626"/>
            <ac:spMk id="15" creationId="{E8CB1826-6239-4AD2-99D3-09FADDE6F388}"/>
          </ac:spMkLst>
        </pc:spChg>
        <pc:spChg chg="mod">
          <ac:chgData name="Musco Emma" userId="b716abda-d766-4537-803a-facd82502f9f" providerId="ADAL" clId="{928F3599-F88C-4564-9396-85491F59AAB9}" dt="2021-12-20T17:50:32.908" v="40395" actId="1076"/>
          <ac:spMkLst>
            <pc:docMk/>
            <pc:sldMk cId="1903169871" sldId="626"/>
            <ac:spMk id="21" creationId="{3E1CBC20-D38C-4121-983E-9858E4DC31E2}"/>
          </ac:spMkLst>
        </pc:spChg>
        <pc:spChg chg="del">
          <ac:chgData name="Musco Emma" userId="b716abda-d766-4537-803a-facd82502f9f" providerId="ADAL" clId="{928F3599-F88C-4564-9396-85491F59AAB9}" dt="2021-12-14T15:54:58.605" v="12382" actId="478"/>
          <ac:spMkLst>
            <pc:docMk/>
            <pc:sldMk cId="1903169871" sldId="626"/>
            <ac:spMk id="23" creationId="{6D93DDCC-9006-4D35-81EF-745F1587E03A}"/>
          </ac:spMkLst>
        </pc:spChg>
        <pc:spChg chg="mod">
          <ac:chgData name="Musco Emma" userId="b716abda-d766-4537-803a-facd82502f9f" providerId="ADAL" clId="{928F3599-F88C-4564-9396-85491F59AAB9}" dt="2021-12-20T17:48:48.440" v="40379" actId="1076"/>
          <ac:spMkLst>
            <pc:docMk/>
            <pc:sldMk cId="1903169871" sldId="626"/>
            <ac:spMk id="24" creationId="{3D462B13-49B5-49BE-82BE-EB4D0C54EC84}"/>
          </ac:spMkLst>
        </pc:spChg>
        <pc:spChg chg="del mod">
          <ac:chgData name="Musco Emma" userId="b716abda-d766-4537-803a-facd82502f9f" providerId="ADAL" clId="{928F3599-F88C-4564-9396-85491F59AAB9}" dt="2021-12-14T16:51:18.327" v="13473" actId="478"/>
          <ac:spMkLst>
            <pc:docMk/>
            <pc:sldMk cId="1903169871" sldId="626"/>
            <ac:spMk id="25" creationId="{DFFD42DC-EF0A-4FC4-9BCA-CCAA21D19051}"/>
          </ac:spMkLst>
        </pc:spChg>
        <pc:spChg chg="add mod ord">
          <ac:chgData name="Musco Emma" userId="b716abda-d766-4537-803a-facd82502f9f" providerId="ADAL" clId="{928F3599-F88C-4564-9396-85491F59AAB9}" dt="2021-12-21T15:05:19.485" v="45438" actId="113"/>
          <ac:spMkLst>
            <pc:docMk/>
            <pc:sldMk cId="1903169871" sldId="626"/>
            <ac:spMk id="29" creationId="{C3A1AE84-476D-4B25-B507-9788EC05A1FD}"/>
          </ac:spMkLst>
        </pc:spChg>
        <pc:spChg chg="add del mod">
          <ac:chgData name="Musco Emma" userId="b716abda-d766-4537-803a-facd82502f9f" providerId="ADAL" clId="{928F3599-F88C-4564-9396-85491F59AAB9}" dt="2021-12-15T10:09:47.650" v="17308" actId="478"/>
          <ac:spMkLst>
            <pc:docMk/>
            <pc:sldMk cId="1903169871" sldId="626"/>
            <ac:spMk id="35" creationId="{E85C8014-5A6E-4B7A-A7EB-0377D0DB32AF}"/>
          </ac:spMkLst>
        </pc:spChg>
        <pc:spChg chg="del">
          <ac:chgData name="Musco Emma" userId="b716abda-d766-4537-803a-facd82502f9f" providerId="ADAL" clId="{928F3599-F88C-4564-9396-85491F59AAB9}" dt="2021-12-14T15:54:56.969" v="12381" actId="478"/>
          <ac:spMkLst>
            <pc:docMk/>
            <pc:sldMk cId="1903169871" sldId="626"/>
            <ac:spMk id="36" creationId="{42DD0BDE-86CF-404B-B4AF-C961DFE6BD81}"/>
          </ac:spMkLst>
        </pc:spChg>
        <pc:spChg chg="add del mod ord">
          <ac:chgData name="Musco Emma" userId="b716abda-d766-4537-803a-facd82502f9f" providerId="ADAL" clId="{928F3599-F88C-4564-9396-85491F59AAB9}" dt="2021-12-15T10:11:31.395" v="17314" actId="478"/>
          <ac:spMkLst>
            <pc:docMk/>
            <pc:sldMk cId="1903169871" sldId="626"/>
            <ac:spMk id="36" creationId="{75D8DBC4-D772-4C6A-9501-E42B2855AD0B}"/>
          </ac:spMkLst>
        </pc:spChg>
        <pc:spChg chg="add del mod ord">
          <ac:chgData name="Musco Emma" userId="b716abda-d766-4537-803a-facd82502f9f" providerId="ADAL" clId="{928F3599-F88C-4564-9396-85491F59AAB9}" dt="2021-12-15T10:12:40.167" v="17324" actId="478"/>
          <ac:spMkLst>
            <pc:docMk/>
            <pc:sldMk cId="1903169871" sldId="626"/>
            <ac:spMk id="37" creationId="{50D7E959-770A-41D1-AFC5-8E0990F1432E}"/>
          </ac:spMkLst>
        </pc:spChg>
        <pc:spChg chg="mod">
          <ac:chgData name="Musco Emma" userId="b716abda-d766-4537-803a-facd82502f9f" providerId="ADAL" clId="{928F3599-F88C-4564-9396-85491F59AAB9}" dt="2021-12-15T10:11:32.954" v="17315"/>
          <ac:spMkLst>
            <pc:docMk/>
            <pc:sldMk cId="1903169871" sldId="626"/>
            <ac:spMk id="39" creationId="{FBDFC6A4-2A11-43F9-858D-7CC8E61D018E}"/>
          </ac:spMkLst>
        </pc:spChg>
        <pc:spChg chg="mod">
          <ac:chgData name="Musco Emma" userId="b716abda-d766-4537-803a-facd82502f9f" providerId="ADAL" clId="{928F3599-F88C-4564-9396-85491F59AAB9}" dt="2021-12-15T10:11:32.954" v="17315"/>
          <ac:spMkLst>
            <pc:docMk/>
            <pc:sldMk cId="1903169871" sldId="626"/>
            <ac:spMk id="40" creationId="{A133EBA6-A3DE-4C16-8813-6D2418828A40}"/>
          </ac:spMkLst>
        </pc:spChg>
        <pc:spChg chg="add del mod">
          <ac:chgData name="Musco Emma" userId="b716abda-d766-4537-803a-facd82502f9f" providerId="ADAL" clId="{928F3599-F88C-4564-9396-85491F59AAB9}" dt="2021-12-15T10:12:39.650" v="17323" actId="478"/>
          <ac:spMkLst>
            <pc:docMk/>
            <pc:sldMk cId="1903169871" sldId="626"/>
            <ac:spMk id="41" creationId="{0BBFD490-7062-4147-91B1-E2449EC80D2B}"/>
          </ac:spMkLst>
        </pc:spChg>
        <pc:spChg chg="add mod ord">
          <ac:chgData name="Musco Emma" userId="b716abda-d766-4537-803a-facd82502f9f" providerId="ADAL" clId="{928F3599-F88C-4564-9396-85491F59AAB9}" dt="2021-12-20T16:38:24.447" v="39241" actId="1076"/>
          <ac:spMkLst>
            <pc:docMk/>
            <pc:sldMk cId="1903169871" sldId="626"/>
            <ac:spMk id="46" creationId="{8387C5C2-F356-49FB-BC64-A2B7244524B7}"/>
          </ac:spMkLst>
        </pc:spChg>
        <pc:spChg chg="add mod">
          <ac:chgData name="Musco Emma" userId="b716abda-d766-4537-803a-facd82502f9f" providerId="ADAL" clId="{928F3599-F88C-4564-9396-85491F59AAB9}" dt="2021-12-20T16:38:24.447" v="39241" actId="1076"/>
          <ac:spMkLst>
            <pc:docMk/>
            <pc:sldMk cId="1903169871" sldId="626"/>
            <ac:spMk id="47" creationId="{6BDBD546-D408-4F44-812C-3C1CB4EC60B5}"/>
          </ac:spMkLst>
        </pc:spChg>
        <pc:spChg chg="add del mod ord">
          <ac:chgData name="Musco Emma" userId="b716abda-d766-4537-803a-facd82502f9f" providerId="ADAL" clId="{928F3599-F88C-4564-9396-85491F59AAB9}" dt="2021-12-14T17:01:32.852" v="13933" actId="478"/>
          <ac:spMkLst>
            <pc:docMk/>
            <pc:sldMk cId="1903169871" sldId="626"/>
            <ac:spMk id="47" creationId="{E1413BA8-E0C6-4515-A17C-558DE9DA3D7D}"/>
          </ac:spMkLst>
        </pc:spChg>
        <pc:spChg chg="add mod ord">
          <ac:chgData name="Musco Emma" userId="b716abda-d766-4537-803a-facd82502f9f" providerId="ADAL" clId="{928F3599-F88C-4564-9396-85491F59AAB9}" dt="2021-12-20T17:50:46.953" v="40397" actId="1076"/>
          <ac:spMkLst>
            <pc:docMk/>
            <pc:sldMk cId="1903169871" sldId="626"/>
            <ac:spMk id="48" creationId="{376F6556-50F6-4384-9A81-8B835583267C}"/>
          </ac:spMkLst>
        </pc:spChg>
        <pc:spChg chg="add mod">
          <ac:chgData name="Musco Emma" userId="b716abda-d766-4537-803a-facd82502f9f" providerId="ADAL" clId="{928F3599-F88C-4564-9396-85491F59AAB9}" dt="2021-12-14T16:31:17.139" v="13389" actId="1076"/>
          <ac:spMkLst>
            <pc:docMk/>
            <pc:sldMk cId="1903169871" sldId="626"/>
            <ac:spMk id="49" creationId="{83DA8009-4610-4AD6-995B-1F697A8EE069}"/>
          </ac:spMkLst>
        </pc:spChg>
        <pc:spChg chg="add del mod">
          <ac:chgData name="Musco Emma" userId="b716abda-d766-4537-803a-facd82502f9f" providerId="ADAL" clId="{928F3599-F88C-4564-9396-85491F59AAB9}" dt="2021-12-14T16:47:37.261" v="13396" actId="478"/>
          <ac:spMkLst>
            <pc:docMk/>
            <pc:sldMk cId="1903169871" sldId="626"/>
            <ac:spMk id="50" creationId="{363ABBB5-C778-433A-8B18-FB649563F840}"/>
          </ac:spMkLst>
        </pc:spChg>
        <pc:spChg chg="add mod">
          <ac:chgData name="Musco Emma" userId="b716abda-d766-4537-803a-facd82502f9f" providerId="ADAL" clId="{928F3599-F88C-4564-9396-85491F59AAB9}" dt="2021-12-20T17:50:38.139" v="40396" actId="1076"/>
          <ac:spMkLst>
            <pc:docMk/>
            <pc:sldMk cId="1903169871" sldId="626"/>
            <ac:spMk id="54" creationId="{B2BBABF9-3196-4CCE-B1AA-131B912211F2}"/>
          </ac:spMkLst>
        </pc:spChg>
        <pc:spChg chg="add del mod">
          <ac:chgData name="Musco Emma" userId="b716abda-d766-4537-803a-facd82502f9f" providerId="ADAL" clId="{928F3599-F88C-4564-9396-85491F59AAB9}" dt="2021-12-14T17:21:02.029" v="14685"/>
          <ac:spMkLst>
            <pc:docMk/>
            <pc:sldMk cId="1903169871" sldId="626"/>
            <ac:spMk id="56" creationId="{7D2E5410-BB5C-4D0F-BA3E-0A7A70F51FDD}"/>
          </ac:spMkLst>
        </pc:spChg>
        <pc:spChg chg="add del mod">
          <ac:chgData name="Musco Emma" userId="b716abda-d766-4537-803a-facd82502f9f" providerId="ADAL" clId="{928F3599-F88C-4564-9396-85491F59AAB9}" dt="2021-12-20T16:27:40.349" v="39095" actId="478"/>
          <ac:spMkLst>
            <pc:docMk/>
            <pc:sldMk cId="1903169871" sldId="626"/>
            <ac:spMk id="57" creationId="{5357574F-B669-4157-AF32-DF4727C055F3}"/>
          </ac:spMkLst>
        </pc:spChg>
        <pc:spChg chg="add mod ord">
          <ac:chgData name="Musco Emma" userId="b716abda-d766-4537-803a-facd82502f9f" providerId="ADAL" clId="{928F3599-F88C-4564-9396-85491F59AAB9}" dt="2021-12-20T17:49:37.027" v="40389" actId="14100"/>
          <ac:spMkLst>
            <pc:docMk/>
            <pc:sldMk cId="1903169871" sldId="626"/>
            <ac:spMk id="58" creationId="{3FDF40FD-4551-41A5-81AA-7E6A6B23B8AB}"/>
          </ac:spMkLst>
        </pc:spChg>
        <pc:spChg chg="add del mod">
          <ac:chgData name="Musco Emma" userId="b716abda-d766-4537-803a-facd82502f9f" providerId="ADAL" clId="{928F3599-F88C-4564-9396-85491F59AAB9}" dt="2021-12-20T16:35:54.935" v="39172" actId="478"/>
          <ac:spMkLst>
            <pc:docMk/>
            <pc:sldMk cId="1903169871" sldId="626"/>
            <ac:spMk id="61" creationId="{95BD8B06-AAFC-4617-904B-3BB3A4C74EC4}"/>
          </ac:spMkLst>
        </pc:spChg>
        <pc:spChg chg="add del mod ord">
          <ac:chgData name="Musco Emma" userId="b716abda-d766-4537-803a-facd82502f9f" providerId="ADAL" clId="{928F3599-F88C-4564-9396-85491F59AAB9}" dt="2021-12-20T16:56:58.901" v="39445" actId="478"/>
          <ac:spMkLst>
            <pc:docMk/>
            <pc:sldMk cId="1903169871" sldId="626"/>
            <ac:spMk id="63" creationId="{F417901D-890B-4E9E-BB53-4ABD4B07D848}"/>
          </ac:spMkLst>
        </pc:spChg>
        <pc:spChg chg="add del mod ord">
          <ac:chgData name="Musco Emma" userId="b716abda-d766-4537-803a-facd82502f9f" providerId="ADAL" clId="{928F3599-F88C-4564-9396-85491F59AAB9}" dt="2021-12-20T16:56:52.286" v="39443" actId="478"/>
          <ac:spMkLst>
            <pc:docMk/>
            <pc:sldMk cId="1903169871" sldId="626"/>
            <ac:spMk id="66" creationId="{5E20F609-56D3-4B4D-9BB8-C3F3AD101D06}"/>
          </ac:spMkLst>
        </pc:spChg>
        <pc:spChg chg="add mod">
          <ac:chgData name="Musco Emma" userId="b716abda-d766-4537-803a-facd82502f9f" providerId="ADAL" clId="{928F3599-F88C-4564-9396-85491F59AAB9}" dt="2021-12-21T15:05:00.970" v="45435" actId="20577"/>
          <ac:spMkLst>
            <pc:docMk/>
            <pc:sldMk cId="1903169871" sldId="626"/>
            <ac:spMk id="76" creationId="{38909CCB-8457-40C3-8200-1D8631A1947E}"/>
          </ac:spMkLst>
        </pc:spChg>
        <pc:spChg chg="add del mod ord">
          <ac:chgData name="Musco Emma" userId="b716abda-d766-4537-803a-facd82502f9f" providerId="ADAL" clId="{928F3599-F88C-4564-9396-85491F59AAB9}" dt="2021-12-20T16:35:47.656" v="39170" actId="478"/>
          <ac:spMkLst>
            <pc:docMk/>
            <pc:sldMk cId="1903169871" sldId="626"/>
            <ac:spMk id="77" creationId="{4DEA240B-218D-4EB1-A312-8A1A967B0FA4}"/>
          </ac:spMkLst>
        </pc:spChg>
        <pc:spChg chg="add del mod ord">
          <ac:chgData name="Musco Emma" userId="b716abda-d766-4537-803a-facd82502f9f" providerId="ADAL" clId="{928F3599-F88C-4564-9396-85491F59AAB9}" dt="2021-12-20T16:27:40.729" v="39096" actId="478"/>
          <ac:spMkLst>
            <pc:docMk/>
            <pc:sldMk cId="1903169871" sldId="626"/>
            <ac:spMk id="78" creationId="{758FB0D7-0CC8-448F-91E9-87D2D36E1D30}"/>
          </ac:spMkLst>
        </pc:spChg>
        <pc:grpChg chg="mod">
          <ac:chgData name="Musco Emma" userId="b716abda-d766-4537-803a-facd82502f9f" providerId="ADAL" clId="{928F3599-F88C-4564-9396-85491F59AAB9}" dt="2021-12-14T17:16:42.187" v="14324" actId="1076"/>
          <ac:grpSpMkLst>
            <pc:docMk/>
            <pc:sldMk cId="1903169871" sldId="626"/>
            <ac:grpSpMk id="16" creationId="{D57C6EBB-A9A2-4EFC-A972-DDA191B06187}"/>
          </ac:grpSpMkLst>
        </pc:grpChg>
        <pc:grpChg chg="del">
          <ac:chgData name="Musco Emma" userId="b716abda-d766-4537-803a-facd82502f9f" providerId="ADAL" clId="{928F3599-F88C-4564-9396-85491F59AAB9}" dt="2021-12-14T15:54:56.246" v="12380" actId="478"/>
          <ac:grpSpMkLst>
            <pc:docMk/>
            <pc:sldMk cId="1903169871" sldId="626"/>
            <ac:grpSpMk id="35" creationId="{01462CBD-66A4-48E5-A3C4-CF85DEA19325}"/>
          </ac:grpSpMkLst>
        </pc:grpChg>
        <pc:grpChg chg="add mod ord">
          <ac:chgData name="Musco Emma" userId="b716abda-d766-4537-803a-facd82502f9f" providerId="ADAL" clId="{928F3599-F88C-4564-9396-85491F59AAB9}" dt="2021-12-20T16:38:14.482" v="39240" actId="1037"/>
          <ac:grpSpMkLst>
            <pc:docMk/>
            <pc:sldMk cId="1903169871" sldId="626"/>
            <ac:grpSpMk id="38" creationId="{BE0E82C1-E5E4-4956-BCC6-88CF16C228B0}"/>
          </ac:grpSpMkLst>
        </pc:grpChg>
        <pc:picChg chg="add mod">
          <ac:chgData name="Musco Emma" userId="b716abda-d766-4537-803a-facd82502f9f" providerId="ADAL" clId="{928F3599-F88C-4564-9396-85491F59AAB9}" dt="2021-12-20T16:38:24.447" v="39241" actId="1076"/>
          <ac:picMkLst>
            <pc:docMk/>
            <pc:sldMk cId="1903169871" sldId="626"/>
            <ac:picMk id="5" creationId="{C8B9745F-6BB8-4E2F-82A2-68D693EA27F2}"/>
          </ac:picMkLst>
        </pc:picChg>
        <pc:picChg chg="add del mod">
          <ac:chgData name="Musco Emma" userId="b716abda-d766-4537-803a-facd82502f9f" providerId="ADAL" clId="{928F3599-F88C-4564-9396-85491F59AAB9}" dt="2021-12-15T10:12:20.903" v="17322" actId="478"/>
          <ac:picMkLst>
            <pc:docMk/>
            <pc:sldMk cId="1903169871" sldId="626"/>
            <ac:picMk id="43" creationId="{94C04947-AAD7-445B-8957-06FD3AC875CE}"/>
          </ac:picMkLst>
        </pc:picChg>
        <pc:cxnChg chg="del mod">
          <ac:chgData name="Musco Emma" userId="b716abda-d766-4537-803a-facd82502f9f" providerId="ADAL" clId="{928F3599-F88C-4564-9396-85491F59AAB9}" dt="2021-12-14T16:22:20.009" v="13267" actId="478"/>
          <ac:cxnSpMkLst>
            <pc:docMk/>
            <pc:sldMk cId="1903169871" sldId="626"/>
            <ac:cxnSpMk id="6" creationId="{4332A32F-BC8C-430B-8BB6-6C29E4E2D4BF}"/>
          </ac:cxnSpMkLst>
        </pc:cxnChg>
        <pc:cxnChg chg="del mod">
          <ac:chgData name="Musco Emma" userId="b716abda-d766-4537-803a-facd82502f9f" providerId="ADAL" clId="{928F3599-F88C-4564-9396-85491F59AAB9}" dt="2021-12-14T16:22:43.570" v="13275" actId="478"/>
          <ac:cxnSpMkLst>
            <pc:docMk/>
            <pc:sldMk cId="1903169871" sldId="626"/>
            <ac:cxnSpMk id="11" creationId="{19A9E29C-69DB-49A3-902C-AAC58A05E43D}"/>
          </ac:cxnSpMkLst>
        </pc:cxnChg>
        <pc:cxnChg chg="del mod">
          <ac:chgData name="Musco Emma" userId="b716abda-d766-4537-803a-facd82502f9f" providerId="ADAL" clId="{928F3599-F88C-4564-9396-85491F59AAB9}" dt="2021-12-14T16:21:33.010" v="13254" actId="478"/>
          <ac:cxnSpMkLst>
            <pc:docMk/>
            <pc:sldMk cId="1903169871" sldId="626"/>
            <ac:cxnSpMk id="30" creationId="{4BB66DE6-CB45-496E-82A2-D6CA1AA00E04}"/>
          </ac:cxnSpMkLst>
        </pc:cxnChg>
        <pc:cxnChg chg="del mod">
          <ac:chgData name="Musco Emma" userId="b716abda-d766-4537-803a-facd82502f9f" providerId="ADAL" clId="{928F3599-F88C-4564-9396-85491F59AAB9}" dt="2021-12-14T16:22:44.552" v="13276" actId="478"/>
          <ac:cxnSpMkLst>
            <pc:docMk/>
            <pc:sldMk cId="1903169871" sldId="626"/>
            <ac:cxnSpMk id="37" creationId="{33D12F57-5A09-4D42-895C-5791AC57470C}"/>
          </ac:cxnSpMkLst>
        </pc:cxnChg>
        <pc:cxnChg chg="add del mod">
          <ac:chgData name="Musco Emma" userId="b716abda-d766-4537-803a-facd82502f9f" providerId="ADAL" clId="{928F3599-F88C-4564-9396-85491F59AAB9}" dt="2021-12-14T16:22:55.960" v="13282" actId="478"/>
          <ac:cxnSpMkLst>
            <pc:docMk/>
            <pc:sldMk cId="1903169871" sldId="626"/>
            <ac:cxnSpMk id="38" creationId="{A130FEC5-6C06-48C2-92A1-586AEB0C4469}"/>
          </ac:cxnSpMkLst>
        </pc:cxnChg>
        <pc:cxnChg chg="add del mod ord">
          <ac:chgData name="Musco Emma" userId="b716abda-d766-4537-803a-facd82502f9f" providerId="ADAL" clId="{928F3599-F88C-4564-9396-85491F59AAB9}" dt="2021-12-20T17:48:57.736" v="40382" actId="478"/>
          <ac:cxnSpMkLst>
            <pc:docMk/>
            <pc:sldMk cId="1903169871" sldId="626"/>
            <ac:cxnSpMk id="42" creationId="{68826BB7-4ACA-44F6-9811-6C8CB165E849}"/>
          </ac:cxnSpMkLst>
        </pc:cxnChg>
        <pc:cxnChg chg="add mod ord">
          <ac:chgData name="Musco Emma" userId="b716abda-d766-4537-803a-facd82502f9f" providerId="ADAL" clId="{928F3599-F88C-4564-9396-85491F59AAB9}" dt="2021-12-20T17:50:32.908" v="40395" actId="1076"/>
          <ac:cxnSpMkLst>
            <pc:docMk/>
            <pc:sldMk cId="1903169871" sldId="626"/>
            <ac:cxnSpMk id="44" creationId="{9EAAC111-55A1-40B4-AB13-BC1267B9953B}"/>
          </ac:cxnSpMkLst>
        </pc:cxnChg>
        <pc:cxnChg chg="add mod ord">
          <ac:chgData name="Musco Emma" userId="b716abda-d766-4537-803a-facd82502f9f" providerId="ADAL" clId="{928F3599-F88C-4564-9396-85491F59AAB9}" dt="2021-12-20T16:39:05.261" v="39249" actId="1076"/>
          <ac:cxnSpMkLst>
            <pc:docMk/>
            <pc:sldMk cId="1903169871" sldId="626"/>
            <ac:cxnSpMk id="45" creationId="{0DA3CADB-14A6-476C-95EF-84C7A83B575C}"/>
          </ac:cxnSpMkLst>
        </pc:cxnChg>
        <pc:cxnChg chg="add mod ord">
          <ac:chgData name="Musco Emma" userId="b716abda-d766-4537-803a-facd82502f9f" providerId="ADAL" clId="{928F3599-F88C-4564-9396-85491F59AAB9}" dt="2021-12-20T17:50:46.953" v="40397" actId="1076"/>
          <ac:cxnSpMkLst>
            <pc:docMk/>
            <pc:sldMk cId="1903169871" sldId="626"/>
            <ac:cxnSpMk id="50" creationId="{B65551DE-DE2B-4533-BDD5-092ABE24500D}"/>
          </ac:cxnSpMkLst>
        </pc:cxnChg>
        <pc:cxnChg chg="add del mod ord">
          <ac:chgData name="Musco Emma" userId="b716abda-d766-4537-803a-facd82502f9f" providerId="ADAL" clId="{928F3599-F88C-4564-9396-85491F59AAB9}" dt="2021-12-20T16:39:07.878" v="39250" actId="478"/>
          <ac:cxnSpMkLst>
            <pc:docMk/>
            <pc:sldMk cId="1903169871" sldId="626"/>
            <ac:cxnSpMk id="51" creationId="{E8D5F48D-A04D-4888-8CD8-ECCB38C55473}"/>
          </ac:cxnSpMkLst>
        </pc:cxnChg>
        <pc:cxnChg chg="add del mod ord">
          <ac:chgData name="Musco Emma" userId="b716abda-d766-4537-803a-facd82502f9f" providerId="ADAL" clId="{928F3599-F88C-4564-9396-85491F59AAB9}" dt="2021-12-20T16:38:46.892" v="39246" actId="478"/>
          <ac:cxnSpMkLst>
            <pc:docMk/>
            <pc:sldMk cId="1903169871" sldId="626"/>
            <ac:cxnSpMk id="52" creationId="{351A6CA8-ED98-4717-B846-C6E4E703D289}"/>
          </ac:cxnSpMkLst>
        </pc:cxnChg>
        <pc:cxnChg chg="add mod ord">
          <ac:chgData name="Musco Emma" userId="b716abda-d766-4537-803a-facd82502f9f" providerId="ADAL" clId="{928F3599-F88C-4564-9396-85491F59AAB9}" dt="2021-12-20T17:51:15.821" v="40404" actId="167"/>
          <ac:cxnSpMkLst>
            <pc:docMk/>
            <pc:sldMk cId="1903169871" sldId="626"/>
            <ac:cxnSpMk id="53" creationId="{ECDA6C57-D583-41AE-B709-65FF1DCEDD56}"/>
          </ac:cxnSpMkLst>
        </pc:cxnChg>
        <pc:cxnChg chg="add mod ord">
          <ac:chgData name="Musco Emma" userId="b716abda-d766-4537-803a-facd82502f9f" providerId="ADAL" clId="{928F3599-F88C-4564-9396-85491F59AAB9}" dt="2021-12-20T17:51:23.116" v="40407" actId="167"/>
          <ac:cxnSpMkLst>
            <pc:docMk/>
            <pc:sldMk cId="1903169871" sldId="626"/>
            <ac:cxnSpMk id="55" creationId="{048AB15E-0E24-4C29-95F0-3A80EA4A6B7B}"/>
          </ac:cxnSpMkLst>
        </pc:cxnChg>
        <pc:cxnChg chg="add del mod">
          <ac:chgData name="Musco Emma" userId="b716abda-d766-4537-803a-facd82502f9f" providerId="ADAL" clId="{928F3599-F88C-4564-9396-85491F59AAB9}" dt="2021-12-14T17:26:51.126" v="14885" actId="478"/>
          <ac:cxnSpMkLst>
            <pc:docMk/>
            <pc:sldMk cId="1903169871" sldId="626"/>
            <ac:cxnSpMk id="65" creationId="{5A41CF47-921D-48EC-B467-3AE88D2DC945}"/>
          </ac:cxnSpMkLst>
        </pc:cxnChg>
        <pc:cxnChg chg="add del mod ord">
          <ac:chgData name="Musco Emma" userId="b716abda-d766-4537-803a-facd82502f9f" providerId="ADAL" clId="{928F3599-F88C-4564-9396-85491F59AAB9}" dt="2021-12-20T16:29:50.515" v="39131" actId="478"/>
          <ac:cxnSpMkLst>
            <pc:docMk/>
            <pc:sldMk cId="1903169871" sldId="626"/>
            <ac:cxnSpMk id="67" creationId="{0EF26486-3799-4D8F-99E8-8C250BB68EAD}"/>
          </ac:cxnSpMkLst>
        </pc:cxnChg>
        <pc:cxnChg chg="add del mod">
          <ac:chgData name="Musco Emma" userId="b716abda-d766-4537-803a-facd82502f9f" providerId="ADAL" clId="{928F3599-F88C-4564-9396-85491F59AAB9}" dt="2021-12-14T17:27:02.381" v="14891" actId="478"/>
          <ac:cxnSpMkLst>
            <pc:docMk/>
            <pc:sldMk cId="1903169871" sldId="626"/>
            <ac:cxnSpMk id="68" creationId="{12C44A58-3F63-4249-9FD8-54C078F1F648}"/>
          </ac:cxnSpMkLst>
        </pc:cxnChg>
        <pc:cxnChg chg="add del mod ord">
          <ac:chgData name="Musco Emma" userId="b716abda-d766-4537-803a-facd82502f9f" providerId="ADAL" clId="{928F3599-F88C-4564-9396-85491F59AAB9}" dt="2021-12-20T16:28:36.542" v="39113" actId="478"/>
          <ac:cxnSpMkLst>
            <pc:docMk/>
            <pc:sldMk cId="1903169871" sldId="626"/>
            <ac:cxnSpMk id="70" creationId="{41485699-5725-461F-802E-E9CCC2D3EA1B}"/>
          </ac:cxnSpMkLst>
        </pc:cxnChg>
        <pc:cxnChg chg="add del mod ord">
          <ac:chgData name="Musco Emma" userId="b716abda-d766-4537-803a-facd82502f9f" providerId="ADAL" clId="{928F3599-F88C-4564-9396-85491F59AAB9}" dt="2021-12-20T16:29:49.420" v="39130" actId="478"/>
          <ac:cxnSpMkLst>
            <pc:docMk/>
            <pc:sldMk cId="1903169871" sldId="626"/>
            <ac:cxnSpMk id="72" creationId="{92538013-4D5B-40DD-8976-41CCCFD90366}"/>
          </ac:cxnSpMkLst>
        </pc:cxnChg>
        <pc:cxnChg chg="add del mod ord">
          <ac:chgData name="Musco Emma" userId="b716abda-d766-4537-803a-facd82502f9f" providerId="ADAL" clId="{928F3599-F88C-4564-9396-85491F59AAB9}" dt="2021-12-20T16:28:38.273" v="39114" actId="478"/>
          <ac:cxnSpMkLst>
            <pc:docMk/>
            <pc:sldMk cId="1903169871" sldId="626"/>
            <ac:cxnSpMk id="73" creationId="{4CFEBB67-9DAC-4876-B37E-5A900CA2C973}"/>
          </ac:cxnSpMkLst>
        </pc:cxnChg>
      </pc:sldChg>
      <pc:sldChg chg="addSp delSp modSp add mod ord">
        <pc:chgData name="Musco Emma" userId="b716abda-d766-4537-803a-facd82502f9f" providerId="ADAL" clId="{928F3599-F88C-4564-9396-85491F59AAB9}" dt="2021-12-21T14:34:12.389" v="44816" actId="14100"/>
        <pc:sldMkLst>
          <pc:docMk/>
          <pc:sldMk cId="31912182" sldId="627"/>
        </pc:sldMkLst>
        <pc:spChg chg="add del mod">
          <ac:chgData name="Musco Emma" userId="b716abda-d766-4537-803a-facd82502f9f" providerId="ADAL" clId="{928F3599-F88C-4564-9396-85491F59AAB9}" dt="2021-12-15T12:51:24.186" v="22124"/>
          <ac:spMkLst>
            <pc:docMk/>
            <pc:sldMk cId="31912182" sldId="627"/>
            <ac:spMk id="2" creationId="{F53C9EDC-FBE1-4B67-9C7A-F5541F8CBEEA}"/>
          </ac:spMkLst>
        </pc:spChg>
        <pc:spChg chg="add del mod">
          <ac:chgData name="Musco Emma" userId="b716abda-d766-4537-803a-facd82502f9f" providerId="ADAL" clId="{928F3599-F88C-4564-9396-85491F59AAB9}" dt="2021-12-15T17:20:30.463" v="24004" actId="478"/>
          <ac:spMkLst>
            <pc:docMk/>
            <pc:sldMk cId="31912182" sldId="627"/>
            <ac:spMk id="3" creationId="{8003279B-3F35-46AF-8ED0-39BB34ED79D1}"/>
          </ac:spMkLst>
        </pc:spChg>
        <pc:spChg chg="add mod ord">
          <ac:chgData name="Musco Emma" userId="b716abda-d766-4537-803a-facd82502f9f" providerId="ADAL" clId="{928F3599-F88C-4564-9396-85491F59AAB9}" dt="2021-12-16T14:03:32.077" v="25501" actId="14100"/>
          <ac:spMkLst>
            <pc:docMk/>
            <pc:sldMk cId="31912182" sldId="627"/>
            <ac:spMk id="4" creationId="{1E8A2F1A-859F-4A25-AD9B-63961C46A3CD}"/>
          </ac:spMkLst>
        </pc:spChg>
        <pc:spChg chg="add del mod">
          <ac:chgData name="Musco Emma" userId="b716abda-d766-4537-803a-facd82502f9f" providerId="ADAL" clId="{928F3599-F88C-4564-9396-85491F59AAB9}" dt="2021-12-16T15:51:12.413" v="27127" actId="21"/>
          <ac:spMkLst>
            <pc:docMk/>
            <pc:sldMk cId="31912182" sldId="627"/>
            <ac:spMk id="11" creationId="{EA88479B-110B-48C4-9B24-76121DC2D28F}"/>
          </ac:spMkLst>
        </pc:spChg>
        <pc:spChg chg="mod">
          <ac:chgData name="Musco Emma" userId="b716abda-d766-4537-803a-facd82502f9f" providerId="ADAL" clId="{928F3599-F88C-4564-9396-85491F59AAB9}" dt="2021-12-16T15:02:43.354" v="26892" actId="20577"/>
          <ac:spMkLst>
            <pc:docMk/>
            <pc:sldMk cId="31912182" sldId="627"/>
            <ac:spMk id="14" creationId="{9688B066-04F7-47AE-98F6-3DA5EC6F10F7}"/>
          </ac:spMkLst>
        </pc:spChg>
        <pc:spChg chg="add del mod">
          <ac:chgData name="Musco Emma" userId="b716abda-d766-4537-803a-facd82502f9f" providerId="ADAL" clId="{928F3599-F88C-4564-9396-85491F59AAB9}" dt="2021-12-16T11:56:18.788" v="25409" actId="21"/>
          <ac:spMkLst>
            <pc:docMk/>
            <pc:sldMk cId="31912182" sldId="627"/>
            <ac:spMk id="21" creationId="{4C99871E-7D12-4ACE-A5D0-025262B83808}"/>
          </ac:spMkLst>
        </pc:spChg>
        <pc:spChg chg="del">
          <ac:chgData name="Musco Emma" userId="b716abda-d766-4537-803a-facd82502f9f" providerId="ADAL" clId="{928F3599-F88C-4564-9396-85491F59AAB9}" dt="2021-12-15T09:09:12.540" v="16140" actId="478"/>
          <ac:spMkLst>
            <pc:docMk/>
            <pc:sldMk cId="31912182" sldId="627"/>
            <ac:spMk id="21" creationId="{62875BB1-BDDB-448D-BFFB-C2493E0ACAB3}"/>
          </ac:spMkLst>
        </pc:spChg>
        <pc:spChg chg="mod">
          <ac:chgData name="Musco Emma" userId="b716abda-d766-4537-803a-facd82502f9f" providerId="ADAL" clId="{928F3599-F88C-4564-9396-85491F59AAB9}" dt="2021-12-15T09:09:09.352" v="16139" actId="20577"/>
          <ac:spMkLst>
            <pc:docMk/>
            <pc:sldMk cId="31912182" sldId="627"/>
            <ac:spMk id="23" creationId="{6D93DDCC-9006-4D35-81EF-745F1587E03A}"/>
          </ac:spMkLst>
        </pc:spChg>
        <pc:spChg chg="add mod">
          <ac:chgData name="Musco Emma" userId="b716abda-d766-4537-803a-facd82502f9f" providerId="ADAL" clId="{928F3599-F88C-4564-9396-85491F59AAB9}" dt="2021-12-17T11:32:51.448" v="31290" actId="20577"/>
          <ac:spMkLst>
            <pc:docMk/>
            <pc:sldMk cId="31912182" sldId="627"/>
            <ac:spMk id="24" creationId="{1DEE79D8-C227-4C02-994A-447654B32017}"/>
          </ac:spMkLst>
        </pc:spChg>
        <pc:spChg chg="del">
          <ac:chgData name="Musco Emma" userId="b716abda-d766-4537-803a-facd82502f9f" providerId="ADAL" clId="{928F3599-F88C-4564-9396-85491F59AAB9}" dt="2021-12-15T09:09:14.586" v="16141" actId="478"/>
          <ac:spMkLst>
            <pc:docMk/>
            <pc:sldMk cId="31912182" sldId="627"/>
            <ac:spMk id="24" creationId="{B88EF865-5B62-4645-85B2-E932914413ED}"/>
          </ac:spMkLst>
        </pc:spChg>
        <pc:spChg chg="add mod">
          <ac:chgData name="Musco Emma" userId="b716abda-d766-4537-803a-facd82502f9f" providerId="ADAL" clId="{928F3599-F88C-4564-9396-85491F59AAB9}" dt="2021-12-20T15:05:30.328" v="38773" actId="20577"/>
          <ac:spMkLst>
            <pc:docMk/>
            <pc:sldMk cId="31912182" sldId="627"/>
            <ac:spMk id="25" creationId="{188F3DC9-5C18-49D8-92AF-B00A1136696D}"/>
          </ac:spMkLst>
        </pc:spChg>
        <pc:spChg chg="add del mod">
          <ac:chgData name="Musco Emma" userId="b716abda-d766-4537-803a-facd82502f9f" providerId="ADAL" clId="{928F3599-F88C-4564-9396-85491F59AAB9}" dt="2021-12-16T12:55:08.054" v="25413"/>
          <ac:spMkLst>
            <pc:docMk/>
            <pc:sldMk cId="31912182" sldId="627"/>
            <ac:spMk id="25" creationId="{61AE4B6D-6135-410F-8769-1E7C0CA7859C}"/>
          </ac:spMkLst>
        </pc:spChg>
        <pc:spChg chg="add del mod">
          <ac:chgData name="Musco Emma" userId="b716abda-d766-4537-803a-facd82502f9f" providerId="ADAL" clId="{928F3599-F88C-4564-9396-85491F59AAB9}" dt="2021-12-15T17:31:47.222" v="24368"/>
          <ac:spMkLst>
            <pc:docMk/>
            <pc:sldMk cId="31912182" sldId="627"/>
            <ac:spMk id="25" creationId="{CA53A7A7-E90D-4D4F-BD21-1AB09D702A31}"/>
          </ac:spMkLst>
        </pc:spChg>
        <pc:spChg chg="add del mod">
          <ac:chgData name="Musco Emma" userId="b716abda-d766-4537-803a-facd82502f9f" providerId="ADAL" clId="{928F3599-F88C-4564-9396-85491F59AAB9}" dt="2021-12-15T17:31:47.222" v="24366"/>
          <ac:spMkLst>
            <pc:docMk/>
            <pc:sldMk cId="31912182" sldId="627"/>
            <ac:spMk id="26" creationId="{C0CA4116-4594-4D3E-83DE-57DCA39A7366}"/>
          </ac:spMkLst>
        </pc:spChg>
        <pc:spChg chg="add del mod">
          <ac:chgData name="Musco Emma" userId="b716abda-d766-4537-803a-facd82502f9f" providerId="ADAL" clId="{928F3599-F88C-4564-9396-85491F59AAB9}" dt="2021-12-17T09:33:40.887" v="27384"/>
          <ac:spMkLst>
            <pc:docMk/>
            <pc:sldMk cId="31912182" sldId="627"/>
            <ac:spMk id="26" creationId="{F2D81E44-1157-4080-8700-7E6B2D95692C}"/>
          </ac:spMkLst>
        </pc:spChg>
        <pc:spChg chg="add del mod">
          <ac:chgData name="Musco Emma" userId="b716abda-d766-4537-803a-facd82502f9f" providerId="ADAL" clId="{928F3599-F88C-4564-9396-85491F59AAB9}" dt="2021-12-16T14:50:29.162" v="26670" actId="478"/>
          <ac:spMkLst>
            <pc:docMk/>
            <pc:sldMk cId="31912182" sldId="627"/>
            <ac:spMk id="27" creationId="{2FC5E89A-6710-43A6-AC4E-72DC09549DCE}"/>
          </ac:spMkLst>
        </pc:spChg>
        <pc:spChg chg="add mod">
          <ac:chgData name="Musco Emma" userId="b716abda-d766-4537-803a-facd82502f9f" providerId="ADAL" clId="{928F3599-F88C-4564-9396-85491F59AAB9}" dt="2021-12-17T11:35:33.774" v="31444" actId="20577"/>
          <ac:spMkLst>
            <pc:docMk/>
            <pc:sldMk cId="31912182" sldId="627"/>
            <ac:spMk id="27" creationId="{82C61E04-0701-4B80-9E85-51E002234CE1}"/>
          </ac:spMkLst>
        </pc:spChg>
        <pc:spChg chg="add del mod">
          <ac:chgData name="Musco Emma" userId="b716abda-d766-4537-803a-facd82502f9f" providerId="ADAL" clId="{928F3599-F88C-4564-9396-85491F59AAB9}" dt="2021-12-16T14:48:09.929" v="26543" actId="478"/>
          <ac:spMkLst>
            <pc:docMk/>
            <pc:sldMk cId="31912182" sldId="627"/>
            <ac:spMk id="28" creationId="{CF098BD9-1951-415E-8247-85C9A1599F7E}"/>
          </ac:spMkLst>
        </pc:spChg>
        <pc:spChg chg="add mod ord">
          <ac:chgData name="Musco Emma" userId="b716abda-d766-4537-803a-facd82502f9f" providerId="ADAL" clId="{928F3599-F88C-4564-9396-85491F59AAB9}" dt="2021-12-21T14:34:02.776" v="44815" actId="20577"/>
          <ac:spMkLst>
            <pc:docMk/>
            <pc:sldMk cId="31912182" sldId="627"/>
            <ac:spMk id="29" creationId="{2681ACA4-5780-42D1-B285-E55B30802C3E}"/>
          </ac:spMkLst>
        </pc:spChg>
        <pc:spChg chg="add mod ord">
          <ac:chgData name="Musco Emma" userId="b716abda-d766-4537-803a-facd82502f9f" providerId="ADAL" clId="{928F3599-F88C-4564-9396-85491F59AAB9}" dt="2021-12-17T11:33:00.444" v="31303" actId="1036"/>
          <ac:spMkLst>
            <pc:docMk/>
            <pc:sldMk cId="31912182" sldId="627"/>
            <ac:spMk id="30" creationId="{908E70B9-F29A-4C04-A5CF-E8C807D17D9D}"/>
          </ac:spMkLst>
        </pc:spChg>
        <pc:spChg chg="add mod ord">
          <ac:chgData name="Musco Emma" userId="b716abda-d766-4537-803a-facd82502f9f" providerId="ADAL" clId="{928F3599-F88C-4564-9396-85491F59AAB9}" dt="2021-12-21T14:34:12.389" v="44816" actId="14100"/>
          <ac:spMkLst>
            <pc:docMk/>
            <pc:sldMk cId="31912182" sldId="627"/>
            <ac:spMk id="31" creationId="{659F6520-7602-4DE2-BA28-7A6F70F85724}"/>
          </ac:spMkLst>
        </pc:spChg>
        <pc:spChg chg="add del mod">
          <ac:chgData name="Musco Emma" userId="b716abda-d766-4537-803a-facd82502f9f" providerId="ADAL" clId="{928F3599-F88C-4564-9396-85491F59AAB9}" dt="2021-12-16T15:00:06.273" v="26871" actId="478"/>
          <ac:spMkLst>
            <pc:docMk/>
            <pc:sldMk cId="31912182" sldId="627"/>
            <ac:spMk id="37" creationId="{2035080A-6F10-4A24-A11F-5B84FCC31713}"/>
          </ac:spMkLst>
        </pc:spChg>
        <pc:spChg chg="add del mod">
          <ac:chgData name="Musco Emma" userId="b716abda-d766-4537-803a-facd82502f9f" providerId="ADAL" clId="{928F3599-F88C-4564-9396-85491F59AAB9}" dt="2021-12-16T15:53:35.519" v="27152" actId="21"/>
          <ac:spMkLst>
            <pc:docMk/>
            <pc:sldMk cId="31912182" sldId="627"/>
            <ac:spMk id="38" creationId="{64BDEFC9-C8F2-4030-A1FA-FF4633ABDCFC}"/>
          </ac:spMkLst>
        </pc:spChg>
        <pc:spChg chg="add mod">
          <ac:chgData name="Musco Emma" userId="b716abda-d766-4537-803a-facd82502f9f" providerId="ADAL" clId="{928F3599-F88C-4564-9396-85491F59AAB9}" dt="2021-12-17T12:20:22.268" v="33421" actId="1076"/>
          <ac:spMkLst>
            <pc:docMk/>
            <pc:sldMk cId="31912182" sldId="627"/>
            <ac:spMk id="39" creationId="{496F2CCC-091C-48CB-854C-EB2F0A50FFDE}"/>
          </ac:spMkLst>
        </pc:spChg>
        <pc:spChg chg="add del mod">
          <ac:chgData name="Musco Emma" userId="b716abda-d766-4537-803a-facd82502f9f" providerId="ADAL" clId="{928F3599-F88C-4564-9396-85491F59AAB9}" dt="2021-12-17T08:39:00.687" v="27242" actId="478"/>
          <ac:spMkLst>
            <pc:docMk/>
            <pc:sldMk cId="31912182" sldId="627"/>
            <ac:spMk id="44" creationId="{FBAA3C91-95FC-442C-97DE-BAA3BE35EE06}"/>
          </ac:spMkLst>
        </pc:spChg>
        <pc:grpChg chg="mod">
          <ac:chgData name="Musco Emma" userId="b716abda-d766-4537-803a-facd82502f9f" providerId="ADAL" clId="{928F3599-F88C-4564-9396-85491F59AAB9}" dt="2021-12-17T11:33:05.922" v="31305" actId="1076"/>
          <ac:grpSpMkLst>
            <pc:docMk/>
            <pc:sldMk cId="31912182" sldId="627"/>
            <ac:grpSpMk id="35" creationId="{01462CBD-66A4-48E5-A3C4-CF85DEA19325}"/>
          </ac:grpSpMkLst>
        </pc:grpChg>
        <pc:picChg chg="del">
          <ac:chgData name="Musco Emma" userId="b716abda-d766-4537-803a-facd82502f9f" providerId="ADAL" clId="{928F3599-F88C-4564-9396-85491F59AAB9}" dt="2021-12-15T10:08:24.071" v="17290" actId="478"/>
          <ac:picMkLst>
            <pc:docMk/>
            <pc:sldMk cId="31912182" sldId="627"/>
            <ac:picMk id="8" creationId="{EDE6BB2F-AB2D-4FCF-B97A-E3F589A7BD37}"/>
          </ac:picMkLst>
        </pc:picChg>
        <pc:picChg chg="add mod">
          <ac:chgData name="Musco Emma" userId="b716abda-d766-4537-803a-facd82502f9f" providerId="ADAL" clId="{928F3599-F88C-4564-9396-85491F59AAB9}" dt="2021-12-16T15:08:14.431" v="27002" actId="1076"/>
          <ac:picMkLst>
            <pc:docMk/>
            <pc:sldMk cId="31912182" sldId="627"/>
            <ac:picMk id="41" creationId="{49250186-915B-408F-A638-69C9AE966EFF}"/>
          </ac:picMkLst>
        </pc:picChg>
        <pc:cxnChg chg="add del mod">
          <ac:chgData name="Musco Emma" userId="b716abda-d766-4537-803a-facd82502f9f" providerId="ADAL" clId="{928F3599-F88C-4564-9396-85491F59AAB9}" dt="2021-12-16T15:51:30.700" v="27135" actId="21"/>
          <ac:cxnSpMkLst>
            <pc:docMk/>
            <pc:sldMk cId="31912182" sldId="627"/>
            <ac:cxnSpMk id="13" creationId="{3F38452E-0E61-4C67-A3A3-DD42881F2A93}"/>
          </ac:cxnSpMkLst>
        </pc:cxnChg>
      </pc:sldChg>
      <pc:sldChg chg="add del">
        <pc:chgData name="Musco Emma" userId="b716abda-d766-4537-803a-facd82502f9f" providerId="ADAL" clId="{928F3599-F88C-4564-9396-85491F59AAB9}" dt="2021-12-14T16:31:06.376" v="13387" actId="47"/>
        <pc:sldMkLst>
          <pc:docMk/>
          <pc:sldMk cId="1107066498" sldId="627"/>
        </pc:sldMkLst>
      </pc:sldChg>
      <pc:sldChg chg="addSp delSp modSp add mod modAnim addCm delCm modCm">
        <pc:chgData name="Musco Emma" userId="b716abda-d766-4537-803a-facd82502f9f" providerId="ADAL" clId="{928F3599-F88C-4564-9396-85491F59AAB9}" dt="2021-12-21T15:38:51.543" v="45470"/>
        <pc:sldMkLst>
          <pc:docMk/>
          <pc:sldMk cId="1685253896" sldId="628"/>
        </pc:sldMkLst>
        <pc:spChg chg="add mod">
          <ac:chgData name="Musco Emma" userId="b716abda-d766-4537-803a-facd82502f9f" providerId="ADAL" clId="{928F3599-F88C-4564-9396-85491F59AAB9}" dt="2021-12-21T13:57:32.207" v="44165" actId="1076"/>
          <ac:spMkLst>
            <pc:docMk/>
            <pc:sldMk cId="1685253896" sldId="628"/>
            <ac:spMk id="2" creationId="{335363A7-53D7-4559-B03F-48A2160B3048}"/>
          </ac:spMkLst>
        </pc:spChg>
        <pc:spChg chg="del">
          <ac:chgData name="Musco Emma" userId="b716abda-d766-4537-803a-facd82502f9f" providerId="ADAL" clId="{928F3599-F88C-4564-9396-85491F59AAB9}" dt="2021-12-15T09:25:49.260" v="16244" actId="478"/>
          <ac:spMkLst>
            <pc:docMk/>
            <pc:sldMk cId="1685253896" sldId="628"/>
            <ac:spMk id="2" creationId="{68D52954-EBD9-48DA-8AF3-14392B6158F9}"/>
          </ac:spMkLst>
        </pc:spChg>
        <pc:spChg chg="add del mod">
          <ac:chgData name="Musco Emma" userId="b716abda-d766-4537-803a-facd82502f9f" providerId="ADAL" clId="{928F3599-F88C-4564-9396-85491F59AAB9}" dt="2021-12-20T15:08:30.866" v="38796"/>
          <ac:spMkLst>
            <pc:docMk/>
            <pc:sldMk cId="1685253896" sldId="628"/>
            <ac:spMk id="3" creationId="{7D49C7C1-AA33-4F9A-A5CF-152E8FCA4AF6}"/>
          </ac:spMkLst>
        </pc:spChg>
        <pc:spChg chg="mod">
          <ac:chgData name="Musco Emma" userId="b716abda-d766-4537-803a-facd82502f9f" providerId="ADAL" clId="{928F3599-F88C-4564-9396-85491F59AAB9}" dt="2021-12-21T13:57:43.043" v="44167" actId="1036"/>
          <ac:spMkLst>
            <pc:docMk/>
            <pc:sldMk cId="1685253896" sldId="628"/>
            <ac:spMk id="3" creationId="{F9659C9B-F98E-41B5-8DC5-13C80D9B4F24}"/>
          </ac:spMkLst>
        </pc:spChg>
        <pc:spChg chg="add del mod">
          <ac:chgData name="Musco Emma" userId="b716abda-d766-4537-803a-facd82502f9f" providerId="ADAL" clId="{928F3599-F88C-4564-9396-85491F59AAB9}" dt="2021-12-20T15:37:24.185" v="38862" actId="478"/>
          <ac:spMkLst>
            <pc:docMk/>
            <pc:sldMk cId="1685253896" sldId="628"/>
            <ac:spMk id="4" creationId="{78E6745A-6C2E-48DE-95AA-09D2F09F1E10}"/>
          </ac:spMkLst>
        </pc:spChg>
        <pc:spChg chg="del">
          <ac:chgData name="Musco Emma" userId="b716abda-d766-4537-803a-facd82502f9f" providerId="ADAL" clId="{928F3599-F88C-4564-9396-85491F59AAB9}" dt="2021-12-15T09:25:44.819" v="16242" actId="478"/>
          <ac:spMkLst>
            <pc:docMk/>
            <pc:sldMk cId="1685253896" sldId="628"/>
            <ac:spMk id="4" creationId="{8F1B7F14-FB8C-49FE-9811-143867D92FDC}"/>
          </ac:spMkLst>
        </pc:spChg>
        <pc:spChg chg="add del">
          <ac:chgData name="Musco Emma" userId="b716abda-d766-4537-803a-facd82502f9f" providerId="ADAL" clId="{928F3599-F88C-4564-9396-85491F59AAB9}" dt="2021-12-20T15:09:50.424" v="38809"/>
          <ac:spMkLst>
            <pc:docMk/>
            <pc:sldMk cId="1685253896" sldId="628"/>
            <ac:spMk id="5" creationId="{5A977D59-E43D-4F5D-A33F-E77B7F80C594}"/>
          </ac:spMkLst>
        </pc:spChg>
        <pc:spChg chg="add mod">
          <ac:chgData name="Musco Emma" userId="b716abda-d766-4537-803a-facd82502f9f" providerId="ADAL" clId="{928F3599-F88C-4564-9396-85491F59AAB9}" dt="2021-12-21T14:25:35.431" v="44753" actId="20577"/>
          <ac:spMkLst>
            <pc:docMk/>
            <pc:sldMk cId="1685253896" sldId="628"/>
            <ac:spMk id="6" creationId="{CB3119D8-23E2-4891-8CA8-334A86181B75}"/>
          </ac:spMkLst>
        </pc:spChg>
        <pc:spChg chg="add del">
          <ac:chgData name="Musco Emma" userId="b716abda-d766-4537-803a-facd82502f9f" providerId="ADAL" clId="{928F3599-F88C-4564-9396-85491F59AAB9}" dt="2021-12-21T12:03:55.322" v="41316"/>
          <ac:spMkLst>
            <pc:docMk/>
            <pc:sldMk cId="1685253896" sldId="628"/>
            <ac:spMk id="7" creationId="{F2D70AEB-CB6C-4A64-B4BB-2F6EFAEAC4EA}"/>
          </ac:spMkLst>
        </pc:spChg>
        <pc:spChg chg="mod">
          <ac:chgData name="Musco Emma" userId="b716abda-d766-4537-803a-facd82502f9f" providerId="ADAL" clId="{928F3599-F88C-4564-9396-85491F59AAB9}" dt="2021-12-21T12:06:40.226" v="41389" actId="1076"/>
          <ac:spMkLst>
            <pc:docMk/>
            <pc:sldMk cId="1685253896" sldId="628"/>
            <ac:spMk id="10" creationId="{7416D99C-6EA2-4903-9964-F96929784E55}"/>
          </ac:spMkLst>
        </pc:spChg>
        <pc:spChg chg="add del mod">
          <ac:chgData name="Musco Emma" userId="b716abda-d766-4537-803a-facd82502f9f" providerId="ADAL" clId="{928F3599-F88C-4564-9396-85491F59AAB9}" dt="2021-12-20T14:57:50.777" v="38752"/>
          <ac:spMkLst>
            <pc:docMk/>
            <pc:sldMk cId="1685253896" sldId="628"/>
            <ac:spMk id="15" creationId="{BE2E2C0A-FC5F-40DB-B443-A2D8FE22EA1C}"/>
          </ac:spMkLst>
        </pc:spChg>
        <pc:spChg chg="mod">
          <ac:chgData name="Musco Emma" userId="b716abda-d766-4537-803a-facd82502f9f" providerId="ADAL" clId="{928F3599-F88C-4564-9396-85491F59AAB9}" dt="2021-12-15T09:25:37.639" v="16241" actId="20577"/>
          <ac:spMkLst>
            <pc:docMk/>
            <pc:sldMk cId="1685253896" sldId="628"/>
            <ac:spMk id="16" creationId="{CC8337EA-94B1-4490-B9EB-A3572240E2FE}"/>
          </ac:spMkLst>
        </pc:spChg>
        <pc:spChg chg="add mod">
          <ac:chgData name="Musco Emma" userId="b716abda-d766-4537-803a-facd82502f9f" providerId="ADAL" clId="{928F3599-F88C-4564-9396-85491F59AAB9}" dt="2021-12-21T13:53:45.400" v="44106" actId="1076"/>
          <ac:spMkLst>
            <pc:docMk/>
            <pc:sldMk cId="1685253896" sldId="628"/>
            <ac:spMk id="17" creationId="{BCEA2A27-4D26-4385-94CB-8ECA5FE62813}"/>
          </ac:spMkLst>
        </pc:spChg>
        <pc:spChg chg="add del mod">
          <ac:chgData name="Musco Emma" userId="b716abda-d766-4537-803a-facd82502f9f" providerId="ADAL" clId="{928F3599-F88C-4564-9396-85491F59AAB9}" dt="2021-12-20T14:55:23.571" v="38741" actId="478"/>
          <ac:spMkLst>
            <pc:docMk/>
            <pc:sldMk cId="1685253896" sldId="628"/>
            <ac:spMk id="18" creationId="{4A63AA23-DF60-46FF-8FB1-15E87FD8FFCF}"/>
          </ac:spMkLst>
        </pc:spChg>
        <pc:spChg chg="add mod">
          <ac:chgData name="Musco Emma" userId="b716abda-d766-4537-803a-facd82502f9f" providerId="ADAL" clId="{928F3599-F88C-4564-9396-85491F59AAB9}" dt="2021-12-21T13:57:32.207" v="44165" actId="1076"/>
          <ac:spMkLst>
            <pc:docMk/>
            <pc:sldMk cId="1685253896" sldId="628"/>
            <ac:spMk id="18" creationId="{6BF5A108-43FE-4FB5-9D68-96095AB90594}"/>
          </ac:spMkLst>
        </pc:spChg>
        <pc:spChg chg="add del mod">
          <ac:chgData name="Musco Emma" userId="b716abda-d766-4537-803a-facd82502f9f" providerId="ADAL" clId="{928F3599-F88C-4564-9396-85491F59AAB9}" dt="2021-12-21T13:53:40.368" v="44105" actId="478"/>
          <ac:spMkLst>
            <pc:docMk/>
            <pc:sldMk cId="1685253896" sldId="628"/>
            <ac:spMk id="23" creationId="{C81FBA87-6A3D-48A1-9557-5EA16CB39FCB}"/>
          </ac:spMkLst>
        </pc:spChg>
        <pc:spChg chg="del">
          <ac:chgData name="Musco Emma" userId="b716abda-d766-4537-803a-facd82502f9f" providerId="ADAL" clId="{928F3599-F88C-4564-9396-85491F59AAB9}" dt="2021-12-15T09:25:46.430" v="16243" actId="478"/>
          <ac:spMkLst>
            <pc:docMk/>
            <pc:sldMk cId="1685253896" sldId="628"/>
            <ac:spMk id="25" creationId="{4F3F11FB-C97A-48BC-A08D-699E380DA832}"/>
          </ac:spMkLst>
        </pc:spChg>
        <pc:spChg chg="mod">
          <ac:chgData name="Musco Emma" userId="b716abda-d766-4537-803a-facd82502f9f" providerId="ADAL" clId="{928F3599-F88C-4564-9396-85491F59AAB9}" dt="2021-12-21T12:06:40.226" v="41389" actId="1076"/>
          <ac:spMkLst>
            <pc:docMk/>
            <pc:sldMk cId="1685253896" sldId="628"/>
            <ac:spMk id="36" creationId="{42DD0BDE-86CF-404B-B4AF-C961DFE6BD81}"/>
          </ac:spMkLst>
        </pc:spChg>
        <pc:picChg chg="add mod">
          <ac:chgData name="Musco Emma" userId="b716abda-d766-4537-803a-facd82502f9f" providerId="ADAL" clId="{928F3599-F88C-4564-9396-85491F59AAB9}" dt="2021-12-21T13:57:32.207" v="44165" actId="1076"/>
          <ac:picMkLst>
            <pc:docMk/>
            <pc:sldMk cId="1685253896" sldId="628"/>
            <ac:picMk id="5" creationId="{DB1328D6-7E9F-4E61-9172-B251192B1766}"/>
          </ac:picMkLst>
        </pc:picChg>
        <pc:picChg chg="add mod">
          <ac:chgData name="Musco Emma" userId="b716abda-d766-4537-803a-facd82502f9f" providerId="ADAL" clId="{928F3599-F88C-4564-9396-85491F59AAB9}" dt="2021-12-21T12:09:24.049" v="41418" actId="1582"/>
          <ac:picMkLst>
            <pc:docMk/>
            <pc:sldMk cId="1685253896" sldId="628"/>
            <ac:picMk id="11" creationId="{1594DA4F-B7CA-4E8C-BFCA-2D8417B5BB08}"/>
          </ac:picMkLst>
        </pc:picChg>
      </pc:sldChg>
      <pc:sldChg chg="add del">
        <pc:chgData name="Musco Emma" userId="b716abda-d766-4537-803a-facd82502f9f" providerId="ADAL" clId="{928F3599-F88C-4564-9396-85491F59AAB9}" dt="2021-12-16T11:12:38.650" v="24838"/>
        <pc:sldMkLst>
          <pc:docMk/>
          <pc:sldMk cId="330137938" sldId="629"/>
        </pc:sldMkLst>
      </pc:sldChg>
      <pc:sldChg chg="addSp delSp modSp add del mod">
        <pc:chgData name="Musco Emma" userId="b716abda-d766-4537-803a-facd82502f9f" providerId="ADAL" clId="{928F3599-F88C-4564-9396-85491F59AAB9}" dt="2021-12-15T12:15:04.449" v="19257" actId="47"/>
        <pc:sldMkLst>
          <pc:docMk/>
          <pc:sldMk cId="3060132854" sldId="629"/>
        </pc:sldMkLst>
        <pc:spChg chg="add mod">
          <ac:chgData name="Musco Emma" userId="b716abda-d766-4537-803a-facd82502f9f" providerId="ADAL" clId="{928F3599-F88C-4564-9396-85491F59AAB9}" dt="2021-12-15T11:55:03.966" v="18379" actId="20577"/>
          <ac:spMkLst>
            <pc:docMk/>
            <pc:sldMk cId="3060132854" sldId="629"/>
            <ac:spMk id="2" creationId="{7799AA49-DDA9-4789-A2B1-0C560E1CCE81}"/>
          </ac:spMkLst>
        </pc:spChg>
        <pc:spChg chg="del">
          <ac:chgData name="Musco Emma" userId="b716abda-d766-4537-803a-facd82502f9f" providerId="ADAL" clId="{928F3599-F88C-4564-9396-85491F59AAB9}" dt="2021-12-15T11:53:52.580" v="18043" actId="478"/>
          <ac:spMkLst>
            <pc:docMk/>
            <pc:sldMk cId="3060132854" sldId="629"/>
            <ac:spMk id="21" creationId="{62875BB1-BDDB-448D-BFFB-C2493E0ACAB3}"/>
          </ac:spMkLst>
        </pc:spChg>
        <pc:spChg chg="del">
          <ac:chgData name="Musco Emma" userId="b716abda-d766-4537-803a-facd82502f9f" providerId="ADAL" clId="{928F3599-F88C-4564-9396-85491F59AAB9}" dt="2021-12-15T11:53:51.573" v="18042" actId="478"/>
          <ac:spMkLst>
            <pc:docMk/>
            <pc:sldMk cId="3060132854" sldId="629"/>
            <ac:spMk id="24" creationId="{B88EF865-5B62-4645-85B2-E932914413ED}"/>
          </ac:spMkLst>
        </pc:spChg>
      </pc:sldChg>
      <pc:sldChg chg="addSp delSp modSp add mod delAnim">
        <pc:chgData name="Musco Emma" userId="b716abda-d766-4537-803a-facd82502f9f" providerId="ADAL" clId="{928F3599-F88C-4564-9396-85491F59AAB9}" dt="2021-12-21T15:07:34.418" v="45441" actId="20577"/>
        <pc:sldMkLst>
          <pc:docMk/>
          <pc:sldMk cId="3585120266" sldId="629"/>
        </pc:sldMkLst>
        <pc:spChg chg="del">
          <ac:chgData name="Musco Emma" userId="b716abda-d766-4537-803a-facd82502f9f" providerId="ADAL" clId="{928F3599-F88C-4564-9396-85491F59AAB9}" dt="2021-12-16T15:06:43.483" v="26992" actId="478"/>
          <ac:spMkLst>
            <pc:docMk/>
            <pc:sldMk cId="3585120266" sldId="629"/>
            <ac:spMk id="4" creationId="{1E8A2F1A-859F-4A25-AD9B-63961C46A3CD}"/>
          </ac:spMkLst>
        </pc:spChg>
        <pc:spChg chg="del">
          <ac:chgData name="Musco Emma" userId="b716abda-d766-4537-803a-facd82502f9f" providerId="ADAL" clId="{928F3599-F88C-4564-9396-85491F59AAB9}" dt="2021-12-16T15:51:22.277" v="27131" actId="478"/>
          <ac:spMkLst>
            <pc:docMk/>
            <pc:sldMk cId="3585120266" sldId="629"/>
            <ac:spMk id="10" creationId="{7416D99C-6EA2-4903-9964-F96929784E55}"/>
          </ac:spMkLst>
        </pc:spChg>
        <pc:spChg chg="del">
          <ac:chgData name="Musco Emma" userId="b716abda-d766-4537-803a-facd82502f9f" providerId="ADAL" clId="{928F3599-F88C-4564-9396-85491F59AAB9}" dt="2021-12-16T15:06:40.794" v="26991" actId="478"/>
          <ac:spMkLst>
            <pc:docMk/>
            <pc:sldMk cId="3585120266" sldId="629"/>
            <ac:spMk id="11" creationId="{EA88479B-110B-48C4-9B24-76121DC2D28F}"/>
          </ac:spMkLst>
        </pc:spChg>
        <pc:spChg chg="add del mod">
          <ac:chgData name="Musco Emma" userId="b716abda-d766-4537-803a-facd82502f9f" providerId="ADAL" clId="{928F3599-F88C-4564-9396-85491F59AAB9}" dt="2021-12-17T10:21:21.047" v="29084" actId="478"/>
          <ac:spMkLst>
            <pc:docMk/>
            <pc:sldMk cId="3585120266" sldId="629"/>
            <ac:spMk id="14" creationId="{7B1059B4-15CD-4E3A-8AD3-4CDB9BC97827}"/>
          </ac:spMkLst>
        </pc:spChg>
        <pc:spChg chg="del">
          <ac:chgData name="Musco Emma" userId="b716abda-d766-4537-803a-facd82502f9f" providerId="ADAL" clId="{928F3599-F88C-4564-9396-85491F59AAB9}" dt="2021-12-16T15:06:43.483" v="26992" actId="478"/>
          <ac:spMkLst>
            <pc:docMk/>
            <pc:sldMk cId="3585120266" sldId="629"/>
            <ac:spMk id="14" creationId="{9688B066-04F7-47AE-98F6-3DA5EC6F10F7}"/>
          </ac:spMkLst>
        </pc:spChg>
        <pc:spChg chg="add mod">
          <ac:chgData name="Musco Emma" userId="b716abda-d766-4537-803a-facd82502f9f" providerId="ADAL" clId="{928F3599-F88C-4564-9396-85491F59AAB9}" dt="2021-12-17T11:58:14.912" v="32351" actId="1076"/>
          <ac:spMkLst>
            <pc:docMk/>
            <pc:sldMk cId="3585120266" sldId="629"/>
            <ac:spMk id="21" creationId="{FC5D72FF-F4D1-4607-A1B1-83C50C1EDC1B}"/>
          </ac:spMkLst>
        </pc:spChg>
        <pc:spChg chg="del">
          <ac:chgData name="Musco Emma" userId="b716abda-d766-4537-803a-facd82502f9f" providerId="ADAL" clId="{928F3599-F88C-4564-9396-85491F59AAB9}" dt="2021-12-16T15:51:21.709" v="27130" actId="478"/>
          <ac:spMkLst>
            <pc:docMk/>
            <pc:sldMk cId="3585120266" sldId="629"/>
            <ac:spMk id="23" creationId="{6D93DDCC-9006-4D35-81EF-745F1587E03A}"/>
          </ac:spMkLst>
        </pc:spChg>
        <pc:spChg chg="add del mod">
          <ac:chgData name="Musco Emma" userId="b716abda-d766-4537-803a-facd82502f9f" providerId="ADAL" clId="{928F3599-F88C-4564-9396-85491F59AAB9}" dt="2021-12-17T11:52:29.837" v="32141" actId="21"/>
          <ac:spMkLst>
            <pc:docMk/>
            <pc:sldMk cId="3585120266" sldId="629"/>
            <ac:spMk id="23" creationId="{D90606AD-CE41-4E42-8EC8-D91C53357676}"/>
          </ac:spMkLst>
        </pc:spChg>
        <pc:spChg chg="del">
          <ac:chgData name="Musco Emma" userId="b716abda-d766-4537-803a-facd82502f9f" providerId="ADAL" clId="{928F3599-F88C-4564-9396-85491F59AAB9}" dt="2021-12-16T15:06:43.483" v="26992" actId="478"/>
          <ac:spMkLst>
            <pc:docMk/>
            <pc:sldMk cId="3585120266" sldId="629"/>
            <ac:spMk id="24" creationId="{1DEE79D8-C227-4C02-994A-447654B32017}"/>
          </ac:spMkLst>
        </pc:spChg>
        <pc:spChg chg="add mod">
          <ac:chgData name="Musco Emma" userId="b716abda-d766-4537-803a-facd82502f9f" providerId="ADAL" clId="{928F3599-F88C-4564-9396-85491F59AAB9}" dt="2021-12-21T15:07:34.418" v="45441" actId="20577"/>
          <ac:spMkLst>
            <pc:docMk/>
            <pc:sldMk cId="3585120266" sldId="629"/>
            <ac:spMk id="24" creationId="{1FCA19E3-03F7-4D2A-A9C8-9A63BFE71404}"/>
          </ac:spMkLst>
        </pc:spChg>
        <pc:spChg chg="add del mod">
          <ac:chgData name="Musco Emma" userId="b716abda-d766-4537-803a-facd82502f9f" providerId="ADAL" clId="{928F3599-F88C-4564-9396-85491F59AAB9}" dt="2021-12-17T11:58:24.594" v="32353" actId="478"/>
          <ac:spMkLst>
            <pc:docMk/>
            <pc:sldMk cId="3585120266" sldId="629"/>
            <ac:spMk id="25" creationId="{051BCF8F-3B5C-4A1B-92F9-9D0390CBAFB6}"/>
          </ac:spMkLst>
        </pc:spChg>
        <pc:spChg chg="add mod ord">
          <ac:chgData name="Musco Emma" userId="b716abda-d766-4537-803a-facd82502f9f" providerId="ADAL" clId="{928F3599-F88C-4564-9396-85491F59AAB9}" dt="2021-12-17T12:18:05.875" v="33350" actId="167"/>
          <ac:spMkLst>
            <pc:docMk/>
            <pc:sldMk cId="3585120266" sldId="629"/>
            <ac:spMk id="26" creationId="{95034405-0B3E-4D27-BE52-5B14230D693D}"/>
          </ac:spMkLst>
        </pc:spChg>
        <pc:spChg chg="del">
          <ac:chgData name="Musco Emma" userId="b716abda-d766-4537-803a-facd82502f9f" providerId="ADAL" clId="{928F3599-F88C-4564-9396-85491F59AAB9}" dt="2021-12-16T15:06:40.794" v="26991" actId="478"/>
          <ac:spMkLst>
            <pc:docMk/>
            <pc:sldMk cId="3585120266" sldId="629"/>
            <ac:spMk id="26" creationId="{F2D81E44-1157-4080-8700-7E6B2D95692C}"/>
          </ac:spMkLst>
        </pc:spChg>
        <pc:spChg chg="add mod">
          <ac:chgData name="Musco Emma" userId="b716abda-d766-4537-803a-facd82502f9f" providerId="ADAL" clId="{928F3599-F88C-4564-9396-85491F59AAB9}" dt="2021-12-17T12:02:31.696" v="32476" actId="1076"/>
          <ac:spMkLst>
            <pc:docMk/>
            <pc:sldMk cId="3585120266" sldId="629"/>
            <ac:spMk id="27" creationId="{8C80DA67-D713-4BFD-A50F-BB5229C10780}"/>
          </ac:spMkLst>
        </pc:spChg>
        <pc:spChg chg="add mod">
          <ac:chgData name="Musco Emma" userId="b716abda-d766-4537-803a-facd82502f9f" providerId="ADAL" clId="{928F3599-F88C-4564-9396-85491F59AAB9}" dt="2021-12-17T12:19:48.436" v="33414" actId="1076"/>
          <ac:spMkLst>
            <pc:docMk/>
            <pc:sldMk cId="3585120266" sldId="629"/>
            <ac:spMk id="29" creationId="{12A2D39E-6AC2-42D7-8872-4B584ED70974}"/>
          </ac:spMkLst>
        </pc:spChg>
        <pc:spChg chg="del">
          <ac:chgData name="Musco Emma" userId="b716abda-d766-4537-803a-facd82502f9f" providerId="ADAL" clId="{928F3599-F88C-4564-9396-85491F59AAB9}" dt="2021-12-16T15:06:40.794" v="26991" actId="478"/>
          <ac:spMkLst>
            <pc:docMk/>
            <pc:sldMk cId="3585120266" sldId="629"/>
            <ac:spMk id="29" creationId="{2681ACA4-5780-42D1-B285-E55B30802C3E}"/>
          </ac:spMkLst>
        </pc:spChg>
        <pc:spChg chg="del">
          <ac:chgData name="Musco Emma" userId="b716abda-d766-4537-803a-facd82502f9f" providerId="ADAL" clId="{928F3599-F88C-4564-9396-85491F59AAB9}" dt="2021-12-16T15:06:40.794" v="26991" actId="478"/>
          <ac:spMkLst>
            <pc:docMk/>
            <pc:sldMk cId="3585120266" sldId="629"/>
            <ac:spMk id="30" creationId="{908E70B9-F29A-4C04-A5CF-E8C807D17D9D}"/>
          </ac:spMkLst>
        </pc:spChg>
        <pc:spChg chg="add mod">
          <ac:chgData name="Musco Emma" userId="b716abda-d766-4537-803a-facd82502f9f" providerId="ADAL" clId="{928F3599-F88C-4564-9396-85491F59AAB9}" dt="2021-12-17T12:20:27.951" v="33424" actId="20577"/>
          <ac:spMkLst>
            <pc:docMk/>
            <pc:sldMk cId="3585120266" sldId="629"/>
            <ac:spMk id="30" creationId="{95E02DE8-6001-4CD6-AA13-BCD4E5159D71}"/>
          </ac:spMkLst>
        </pc:spChg>
        <pc:spChg chg="del">
          <ac:chgData name="Musco Emma" userId="b716abda-d766-4537-803a-facd82502f9f" providerId="ADAL" clId="{928F3599-F88C-4564-9396-85491F59AAB9}" dt="2021-12-16T15:06:40.794" v="26991" actId="478"/>
          <ac:spMkLst>
            <pc:docMk/>
            <pc:sldMk cId="3585120266" sldId="629"/>
            <ac:spMk id="31" creationId="{659F6520-7602-4DE2-BA28-7A6F70F85724}"/>
          </ac:spMkLst>
        </pc:spChg>
        <pc:spChg chg="add mod">
          <ac:chgData name="Musco Emma" userId="b716abda-d766-4537-803a-facd82502f9f" providerId="ADAL" clId="{928F3599-F88C-4564-9396-85491F59AAB9}" dt="2021-12-20T15:06:08.931" v="38785" actId="207"/>
          <ac:spMkLst>
            <pc:docMk/>
            <pc:sldMk cId="3585120266" sldId="629"/>
            <ac:spMk id="32" creationId="{61DA6B2B-99A4-4569-AA05-3658C53835E4}"/>
          </ac:spMkLst>
        </pc:spChg>
        <pc:spChg chg="del">
          <ac:chgData name="Musco Emma" userId="b716abda-d766-4537-803a-facd82502f9f" providerId="ADAL" clId="{928F3599-F88C-4564-9396-85491F59AAB9}" dt="2021-12-16T15:51:22.791" v="27132" actId="478"/>
          <ac:spMkLst>
            <pc:docMk/>
            <pc:sldMk cId="3585120266" sldId="629"/>
            <ac:spMk id="36" creationId="{42DD0BDE-86CF-404B-B4AF-C961DFE6BD81}"/>
          </ac:spMkLst>
        </pc:spChg>
        <pc:spChg chg="del">
          <ac:chgData name="Musco Emma" userId="b716abda-d766-4537-803a-facd82502f9f" providerId="ADAL" clId="{928F3599-F88C-4564-9396-85491F59AAB9}" dt="2021-12-16T15:06:40.794" v="26991" actId="478"/>
          <ac:spMkLst>
            <pc:docMk/>
            <pc:sldMk cId="3585120266" sldId="629"/>
            <ac:spMk id="38" creationId="{64BDEFC9-C8F2-4030-A1FA-FF4633ABDCFC}"/>
          </ac:spMkLst>
        </pc:spChg>
        <pc:grpChg chg="del">
          <ac:chgData name="Musco Emma" userId="b716abda-d766-4537-803a-facd82502f9f" providerId="ADAL" clId="{928F3599-F88C-4564-9396-85491F59AAB9}" dt="2021-12-16T15:51:23.358" v="27133" actId="478"/>
          <ac:grpSpMkLst>
            <pc:docMk/>
            <pc:sldMk cId="3585120266" sldId="629"/>
            <ac:grpSpMk id="35" creationId="{01462CBD-66A4-48E5-A3C4-CF85DEA19325}"/>
          </ac:grpSpMkLst>
        </pc:grpChg>
        <pc:cxnChg chg="add mod">
          <ac:chgData name="Musco Emma" userId="b716abda-d766-4537-803a-facd82502f9f" providerId="ADAL" clId="{928F3599-F88C-4564-9396-85491F59AAB9}" dt="2021-12-17T12:20:11.268" v="33420" actId="1035"/>
          <ac:cxnSpMkLst>
            <pc:docMk/>
            <pc:sldMk cId="3585120266" sldId="629"/>
            <ac:cxnSpMk id="8" creationId="{87DF2E82-3FDA-4752-B6D5-CFC0FC008F8C}"/>
          </ac:cxnSpMkLst>
        </pc:cxnChg>
        <pc:cxnChg chg="del">
          <ac:chgData name="Musco Emma" userId="b716abda-d766-4537-803a-facd82502f9f" providerId="ADAL" clId="{928F3599-F88C-4564-9396-85491F59AAB9}" dt="2021-12-16T15:06:40.794" v="26991" actId="478"/>
          <ac:cxnSpMkLst>
            <pc:docMk/>
            <pc:sldMk cId="3585120266" sldId="629"/>
            <ac:cxnSpMk id="13" creationId="{3F38452E-0E61-4C67-A3A3-DD42881F2A93}"/>
          </ac:cxnSpMkLst>
        </pc:cxnChg>
        <pc:cxnChg chg="add mod">
          <ac:chgData name="Musco Emma" userId="b716abda-d766-4537-803a-facd82502f9f" providerId="ADAL" clId="{928F3599-F88C-4564-9396-85491F59AAB9}" dt="2021-12-17T12:02:36.816" v="32477" actId="14100"/>
          <ac:cxnSpMkLst>
            <pc:docMk/>
            <pc:sldMk cId="3585120266" sldId="629"/>
            <ac:cxnSpMk id="28" creationId="{768E5F49-5D2E-44B3-9BB4-5491857FD82D}"/>
          </ac:cxnSpMkLst>
        </pc:cxnChg>
      </pc:sldChg>
      <pc:sldChg chg="addSp delSp modSp add del mod delAnim">
        <pc:chgData name="Musco Emma" userId="b716abda-d766-4537-803a-facd82502f9f" providerId="ADAL" clId="{928F3599-F88C-4564-9396-85491F59AAB9}" dt="2021-12-20T10:46:50.880" v="35675" actId="47"/>
        <pc:sldMkLst>
          <pc:docMk/>
          <pc:sldMk cId="2346427874" sldId="630"/>
        </pc:sldMkLst>
        <pc:spChg chg="del">
          <ac:chgData name="Musco Emma" userId="b716abda-d766-4537-803a-facd82502f9f" providerId="ADAL" clId="{928F3599-F88C-4564-9396-85491F59AAB9}" dt="2021-12-20T09:35:59.309" v="34049" actId="478"/>
          <ac:spMkLst>
            <pc:docMk/>
            <pc:sldMk cId="2346427874" sldId="630"/>
            <ac:spMk id="2" creationId="{6D544715-9E23-4C6B-8753-AB34428F25AC}"/>
          </ac:spMkLst>
        </pc:spChg>
        <pc:spChg chg="mod">
          <ac:chgData name="Musco Emma" userId="b716abda-d766-4537-803a-facd82502f9f" providerId="ADAL" clId="{928F3599-F88C-4564-9396-85491F59AAB9}" dt="2021-12-20T09:13:30.637" v="33899" actId="20577"/>
          <ac:spMkLst>
            <pc:docMk/>
            <pc:sldMk cId="2346427874" sldId="630"/>
            <ac:spMk id="19" creationId="{9C8A55DC-4A6D-4530-864A-1D5D5F402E67}"/>
          </ac:spMkLst>
        </pc:spChg>
        <pc:spChg chg="mod">
          <ac:chgData name="Musco Emma" userId="b716abda-d766-4537-803a-facd82502f9f" providerId="ADAL" clId="{928F3599-F88C-4564-9396-85491F59AAB9}" dt="2021-12-20T09:16:25.625" v="33999" actId="207"/>
          <ac:spMkLst>
            <pc:docMk/>
            <pc:sldMk cId="2346427874" sldId="630"/>
            <ac:spMk id="21" creationId="{362CB20B-7AF8-41AE-8EF3-0EB94B4F851C}"/>
          </ac:spMkLst>
        </pc:spChg>
        <pc:spChg chg="add mod">
          <ac:chgData name="Musco Emma" userId="b716abda-d766-4537-803a-facd82502f9f" providerId="ADAL" clId="{928F3599-F88C-4564-9396-85491F59AAB9}" dt="2021-12-20T10:13:00.926" v="34809" actId="21"/>
          <ac:spMkLst>
            <pc:docMk/>
            <pc:sldMk cId="2346427874" sldId="630"/>
            <ac:spMk id="25" creationId="{964722B4-14ED-4CFE-B397-6624C0EB2EEC}"/>
          </ac:spMkLst>
        </pc:spChg>
        <pc:spChg chg="add mod">
          <ac:chgData name="Musco Emma" userId="b716abda-d766-4537-803a-facd82502f9f" providerId="ADAL" clId="{928F3599-F88C-4564-9396-85491F59AAB9}" dt="2021-12-20T09:22:40.866" v="34021" actId="20577"/>
          <ac:spMkLst>
            <pc:docMk/>
            <pc:sldMk cId="2346427874" sldId="630"/>
            <ac:spMk id="26" creationId="{5960694D-F33C-4434-95B6-BA59B49A107F}"/>
          </ac:spMkLst>
        </pc:spChg>
        <pc:spChg chg="add mod">
          <ac:chgData name="Musco Emma" userId="b716abda-d766-4537-803a-facd82502f9f" providerId="ADAL" clId="{928F3599-F88C-4564-9396-85491F59AAB9}" dt="2021-12-20T10:19:23.271" v="35053" actId="21"/>
          <ac:spMkLst>
            <pc:docMk/>
            <pc:sldMk cId="2346427874" sldId="630"/>
            <ac:spMk id="27" creationId="{3EF8AF7D-CF8B-468E-A4CC-1C71C6A56BCB}"/>
          </ac:spMkLst>
        </pc:spChg>
        <pc:spChg chg="del">
          <ac:chgData name="Musco Emma" userId="b716abda-d766-4537-803a-facd82502f9f" providerId="ADAL" clId="{928F3599-F88C-4564-9396-85491F59AAB9}" dt="2021-12-20T09:11:21.873" v="33872" actId="478"/>
          <ac:spMkLst>
            <pc:docMk/>
            <pc:sldMk cId="2346427874" sldId="630"/>
            <ac:spMk id="40" creationId="{3CE1B042-CAD2-496D-B5DE-6C3F36F4E4C0}"/>
          </ac:spMkLst>
        </pc:spChg>
      </pc:sldChg>
      <pc:sldChg chg="addSp delSp modSp add del mod delAnim addCm delCm modCm">
        <pc:chgData name="Musco Emma" userId="b716abda-d766-4537-803a-facd82502f9f" providerId="ADAL" clId="{928F3599-F88C-4564-9396-85491F59AAB9}" dt="2021-12-21T13:47:53.698" v="43408" actId="47"/>
        <pc:sldMkLst>
          <pc:docMk/>
          <pc:sldMk cId="3579889132" sldId="631"/>
        </pc:sldMkLst>
        <pc:spChg chg="del">
          <ac:chgData name="Musco Emma" userId="b716abda-d766-4537-803a-facd82502f9f" providerId="ADAL" clId="{928F3599-F88C-4564-9396-85491F59AAB9}" dt="2021-12-20T10:13:34.058" v="34815" actId="478"/>
          <ac:spMkLst>
            <pc:docMk/>
            <pc:sldMk cId="3579889132" sldId="631"/>
            <ac:spMk id="5" creationId="{69C0BCDD-CB63-43A9-A4A9-7F7176CE755C}"/>
          </ac:spMkLst>
        </pc:spChg>
        <pc:spChg chg="mod">
          <ac:chgData name="Musco Emma" userId="b716abda-d766-4537-803a-facd82502f9f" providerId="ADAL" clId="{928F3599-F88C-4564-9396-85491F59AAB9}" dt="2021-12-20T15:42:16.299" v="38880" actId="207"/>
          <ac:spMkLst>
            <pc:docMk/>
            <pc:sldMk cId="3579889132" sldId="631"/>
            <ac:spMk id="10" creationId="{7416D99C-6EA2-4903-9964-F96929784E55}"/>
          </ac:spMkLst>
        </pc:spChg>
        <pc:spChg chg="del">
          <ac:chgData name="Musco Emma" userId="b716abda-d766-4537-803a-facd82502f9f" providerId="ADAL" clId="{928F3599-F88C-4564-9396-85491F59AAB9}" dt="2021-12-20T10:13:37.367" v="34816" actId="478"/>
          <ac:spMkLst>
            <pc:docMk/>
            <pc:sldMk cId="3579889132" sldId="631"/>
            <ac:spMk id="21" creationId="{362CB20B-7AF8-41AE-8EF3-0EB94B4F851C}"/>
          </ac:spMkLst>
        </pc:spChg>
        <pc:spChg chg="add del mod">
          <ac:chgData name="Musco Emma" userId="b716abda-d766-4537-803a-facd82502f9f" providerId="ADAL" clId="{928F3599-F88C-4564-9396-85491F59AAB9}" dt="2021-12-21T13:46:31.625" v="43389"/>
          <ac:spMkLst>
            <pc:docMk/>
            <pc:sldMk cId="3579889132" sldId="631"/>
            <ac:spMk id="21" creationId="{4EE6054C-EC68-4F1F-8A9B-5107BA582CC0}"/>
          </ac:spMkLst>
        </pc:spChg>
        <pc:spChg chg="del">
          <ac:chgData name="Musco Emma" userId="b716abda-d766-4537-803a-facd82502f9f" providerId="ADAL" clId="{928F3599-F88C-4564-9396-85491F59AAB9}" dt="2021-12-20T15:42:08.533" v="38879" actId="478"/>
          <ac:spMkLst>
            <pc:docMk/>
            <pc:sldMk cId="3579889132" sldId="631"/>
            <ac:spMk id="23" creationId="{6D93DDCC-9006-4D35-81EF-745F1587E03A}"/>
          </ac:spMkLst>
        </pc:spChg>
        <pc:spChg chg="add mod">
          <ac:chgData name="Musco Emma" userId="b716abda-d766-4537-803a-facd82502f9f" providerId="ADAL" clId="{928F3599-F88C-4564-9396-85491F59AAB9}" dt="2021-12-21T13:45:50.194" v="43324" actId="21"/>
          <ac:spMkLst>
            <pc:docMk/>
            <pc:sldMk cId="3579889132" sldId="631"/>
            <ac:spMk id="23" creationId="{7CF2B243-0C27-4AC4-ADCB-1B8DB9A38B8C}"/>
          </ac:spMkLst>
        </pc:spChg>
        <pc:spChg chg="del">
          <ac:chgData name="Musco Emma" userId="b716abda-d766-4537-803a-facd82502f9f" providerId="ADAL" clId="{928F3599-F88C-4564-9396-85491F59AAB9}" dt="2021-12-20T10:13:30.316" v="34813" actId="478"/>
          <ac:spMkLst>
            <pc:docMk/>
            <pc:sldMk cId="3579889132" sldId="631"/>
            <ac:spMk id="24" creationId="{35ACAA52-EB28-4B3E-B4BB-CFDBD4B6BC44}"/>
          </ac:spMkLst>
        </pc:spChg>
        <pc:spChg chg="del">
          <ac:chgData name="Musco Emma" userId="b716abda-d766-4537-803a-facd82502f9f" providerId="ADAL" clId="{928F3599-F88C-4564-9396-85491F59AAB9}" dt="2021-12-20T10:13:32.233" v="34814" actId="478"/>
          <ac:spMkLst>
            <pc:docMk/>
            <pc:sldMk cId="3579889132" sldId="631"/>
            <ac:spMk id="25" creationId="{964722B4-14ED-4CFE-B397-6624C0EB2EEC}"/>
          </ac:spMkLst>
        </pc:spChg>
        <pc:spChg chg="del">
          <ac:chgData name="Musco Emma" userId="b716abda-d766-4537-803a-facd82502f9f" providerId="ADAL" clId="{928F3599-F88C-4564-9396-85491F59AAB9}" dt="2021-12-20T10:14:02.923" v="34880" actId="478"/>
          <ac:spMkLst>
            <pc:docMk/>
            <pc:sldMk cId="3579889132" sldId="631"/>
            <ac:spMk id="26" creationId="{5960694D-F33C-4434-95B6-BA59B49A107F}"/>
          </ac:spMkLst>
        </pc:spChg>
        <pc:spChg chg="del">
          <ac:chgData name="Musco Emma" userId="b716abda-d766-4537-803a-facd82502f9f" providerId="ADAL" clId="{928F3599-F88C-4564-9396-85491F59AAB9}" dt="2021-12-20T10:13:27.098" v="34812" actId="478"/>
          <ac:spMkLst>
            <pc:docMk/>
            <pc:sldMk cId="3579889132" sldId="631"/>
            <ac:spMk id="27" creationId="{3EF8AF7D-CF8B-468E-A4CC-1C71C6A56BCB}"/>
          </ac:spMkLst>
        </pc:spChg>
        <pc:spChg chg="add del mod">
          <ac:chgData name="Musco Emma" userId="b716abda-d766-4537-803a-facd82502f9f" providerId="ADAL" clId="{928F3599-F88C-4564-9396-85491F59AAB9}" dt="2021-12-20T10:58:26.297" v="36147" actId="478"/>
          <ac:spMkLst>
            <pc:docMk/>
            <pc:sldMk cId="3579889132" sldId="631"/>
            <ac:spMk id="28" creationId="{806C52A6-5C88-41EB-B763-373E598DE960}"/>
          </ac:spMkLst>
        </pc:spChg>
        <pc:spChg chg="mod">
          <ac:chgData name="Musco Emma" userId="b716abda-d766-4537-803a-facd82502f9f" providerId="ADAL" clId="{928F3599-F88C-4564-9396-85491F59AAB9}" dt="2021-12-20T10:14:01.339" v="34879" actId="1076"/>
          <ac:spMkLst>
            <pc:docMk/>
            <pc:sldMk cId="3579889132" sldId="631"/>
            <ac:spMk id="36" creationId="{42DD0BDE-86CF-404B-B4AF-C961DFE6BD81}"/>
          </ac:spMkLst>
        </pc:spChg>
        <pc:grpChg chg="mod">
          <ac:chgData name="Musco Emma" userId="b716abda-d766-4537-803a-facd82502f9f" providerId="ADAL" clId="{928F3599-F88C-4564-9396-85491F59AAB9}" dt="2021-12-20T10:13:52.017" v="34877" actId="1038"/>
          <ac:grpSpMkLst>
            <pc:docMk/>
            <pc:sldMk cId="3579889132" sldId="631"/>
            <ac:grpSpMk id="35" creationId="{01462CBD-66A4-48E5-A3C4-CF85DEA19325}"/>
          </ac:grpSpMkLst>
        </pc:grpChg>
        <pc:graphicFrameChg chg="add del mod modGraphic">
          <ac:chgData name="Musco Emma" userId="b716abda-d766-4537-803a-facd82502f9f" providerId="ADAL" clId="{928F3599-F88C-4564-9396-85491F59AAB9}" dt="2021-12-21T13:44:26.825" v="43295" actId="478"/>
          <ac:graphicFrameMkLst>
            <pc:docMk/>
            <pc:sldMk cId="3579889132" sldId="631"/>
            <ac:graphicFrameMk id="2" creationId="{31E065EA-3C86-4AD5-AC52-2FEEC8E86F87}"/>
          </ac:graphicFrameMkLst>
        </pc:graphicFrameChg>
        <pc:graphicFrameChg chg="add del mod">
          <ac:chgData name="Musco Emma" userId="b716abda-d766-4537-803a-facd82502f9f" providerId="ADAL" clId="{928F3599-F88C-4564-9396-85491F59AAB9}" dt="2021-12-21T13:44:43.272" v="43301" actId="478"/>
          <ac:graphicFrameMkLst>
            <pc:docMk/>
            <pc:sldMk cId="3579889132" sldId="631"/>
            <ac:graphicFrameMk id="7" creationId="{BD5E0A93-AB27-4466-B952-0DCD9440D154}"/>
          </ac:graphicFrameMkLst>
        </pc:graphicFrameChg>
        <pc:picChg chg="add del mod">
          <ac:chgData name="Musco Emma" userId="b716abda-d766-4537-803a-facd82502f9f" providerId="ADAL" clId="{928F3599-F88C-4564-9396-85491F59AAB9}" dt="2021-12-21T12:25:46.830" v="42648" actId="478"/>
          <ac:picMkLst>
            <pc:docMk/>
            <pc:sldMk cId="3579889132" sldId="631"/>
            <ac:picMk id="4" creationId="{0944DB15-72C1-438F-A71B-A7D657B08D27}"/>
          </ac:picMkLst>
        </pc:picChg>
        <pc:picChg chg="add del mod">
          <ac:chgData name="Musco Emma" userId="b716abda-d766-4537-803a-facd82502f9f" providerId="ADAL" clId="{928F3599-F88C-4564-9396-85491F59AAB9}" dt="2021-12-21T13:47:11.228" v="43397" actId="21"/>
          <ac:picMkLst>
            <pc:docMk/>
            <pc:sldMk cId="3579889132" sldId="631"/>
            <ac:picMk id="6" creationId="{49884356-7308-463F-BD8F-A98DF1FBECE7}"/>
          </ac:picMkLst>
        </pc:picChg>
      </pc:sldChg>
      <pc:sldChg chg="addSp delSp modSp add mod ord addAnim delAnim modAnim addCm delCm">
        <pc:chgData name="Musco Emma" userId="b716abda-d766-4537-803a-facd82502f9f" providerId="ADAL" clId="{928F3599-F88C-4564-9396-85491F59AAB9}" dt="2021-12-21T15:12:52.460" v="45454" actId="20577"/>
        <pc:sldMkLst>
          <pc:docMk/>
          <pc:sldMk cId="1432237884" sldId="632"/>
        </pc:sldMkLst>
        <pc:spChg chg="del">
          <ac:chgData name="Musco Emma" userId="b716abda-d766-4537-803a-facd82502f9f" providerId="ADAL" clId="{928F3599-F88C-4564-9396-85491F59AAB9}" dt="2021-12-20T11:27:02.653" v="36304" actId="478"/>
          <ac:spMkLst>
            <pc:docMk/>
            <pc:sldMk cId="1432237884" sldId="632"/>
            <ac:spMk id="4" creationId="{1E8A2F1A-859F-4A25-AD9B-63961C46A3CD}"/>
          </ac:spMkLst>
        </pc:spChg>
        <pc:spChg chg="mod">
          <ac:chgData name="Musco Emma" userId="b716abda-d766-4537-803a-facd82502f9f" providerId="ADAL" clId="{928F3599-F88C-4564-9396-85491F59AAB9}" dt="2021-12-20T11:27:43.974" v="36341" actId="207"/>
          <ac:spMkLst>
            <pc:docMk/>
            <pc:sldMk cId="1432237884" sldId="632"/>
            <ac:spMk id="10" creationId="{7416D99C-6EA2-4903-9964-F96929784E55}"/>
          </ac:spMkLst>
        </pc:spChg>
        <pc:spChg chg="del mod">
          <ac:chgData name="Musco Emma" userId="b716abda-d766-4537-803a-facd82502f9f" providerId="ADAL" clId="{928F3599-F88C-4564-9396-85491F59AAB9}" dt="2021-12-20T11:27:18.497" v="36335"/>
          <ac:spMkLst>
            <pc:docMk/>
            <pc:sldMk cId="1432237884" sldId="632"/>
            <ac:spMk id="14" creationId="{9688B066-04F7-47AE-98F6-3DA5EC6F10F7}"/>
          </ac:spMkLst>
        </pc:spChg>
        <pc:spChg chg="add del mod">
          <ac:chgData name="Musco Emma" userId="b716abda-d766-4537-803a-facd82502f9f" providerId="ADAL" clId="{928F3599-F88C-4564-9396-85491F59AAB9}" dt="2021-12-21T11:39:44.954" v="40644" actId="13926"/>
          <ac:spMkLst>
            <pc:docMk/>
            <pc:sldMk cId="1432237884" sldId="632"/>
            <ac:spMk id="19" creationId="{A67DEB1C-7482-4A5D-8775-BAB9E92A64B8}"/>
          </ac:spMkLst>
        </pc:spChg>
        <pc:spChg chg="mod">
          <ac:chgData name="Musco Emma" userId="b716abda-d766-4537-803a-facd82502f9f" providerId="ADAL" clId="{928F3599-F88C-4564-9396-85491F59AAB9}" dt="2021-12-20T11:27:50.745" v="36343" actId="207"/>
          <ac:spMkLst>
            <pc:docMk/>
            <pc:sldMk cId="1432237884" sldId="632"/>
            <ac:spMk id="23" creationId="{6D93DDCC-9006-4D35-81EF-745F1587E03A}"/>
          </ac:spMkLst>
        </pc:spChg>
        <pc:spChg chg="del">
          <ac:chgData name="Musco Emma" userId="b716abda-d766-4537-803a-facd82502f9f" providerId="ADAL" clId="{928F3599-F88C-4564-9396-85491F59AAB9}" dt="2021-12-20T11:27:04.122" v="36305" actId="478"/>
          <ac:spMkLst>
            <pc:docMk/>
            <pc:sldMk cId="1432237884" sldId="632"/>
            <ac:spMk id="24" creationId="{1DEE79D8-C227-4C02-994A-447654B32017}"/>
          </ac:spMkLst>
        </pc:spChg>
        <pc:spChg chg="del">
          <ac:chgData name="Musco Emma" userId="b716abda-d766-4537-803a-facd82502f9f" providerId="ADAL" clId="{928F3599-F88C-4564-9396-85491F59AAB9}" dt="2021-12-20T11:26:59.133" v="36302" actId="478"/>
          <ac:spMkLst>
            <pc:docMk/>
            <pc:sldMk cId="1432237884" sldId="632"/>
            <ac:spMk id="25" creationId="{188F3DC9-5C18-49D8-92AF-B00A1136696D}"/>
          </ac:spMkLst>
        </pc:spChg>
        <pc:spChg chg="add del mod">
          <ac:chgData name="Musco Emma" userId="b716abda-d766-4537-803a-facd82502f9f" providerId="ADAL" clId="{928F3599-F88C-4564-9396-85491F59AAB9}" dt="2021-12-20T11:37:56.330" v="36480" actId="478"/>
          <ac:spMkLst>
            <pc:docMk/>
            <pc:sldMk cId="1432237884" sldId="632"/>
            <ac:spMk id="26" creationId="{04D9D5FD-3522-499C-9DFD-416C546CB60D}"/>
          </ac:spMkLst>
        </pc:spChg>
        <pc:spChg chg="del">
          <ac:chgData name="Musco Emma" userId="b716abda-d766-4537-803a-facd82502f9f" providerId="ADAL" clId="{928F3599-F88C-4564-9396-85491F59AAB9}" dt="2021-12-20T11:27:00.954" v="36303" actId="478"/>
          <ac:spMkLst>
            <pc:docMk/>
            <pc:sldMk cId="1432237884" sldId="632"/>
            <ac:spMk id="27" creationId="{82C61E04-0701-4B80-9E85-51E002234CE1}"/>
          </ac:spMkLst>
        </pc:spChg>
        <pc:spChg chg="add mod">
          <ac:chgData name="Musco Emma" userId="b716abda-d766-4537-803a-facd82502f9f" providerId="ADAL" clId="{928F3599-F88C-4564-9396-85491F59AAB9}" dt="2021-12-21T14:01:39.431" v="44169" actId="20577"/>
          <ac:spMkLst>
            <pc:docMk/>
            <pc:sldMk cId="1432237884" sldId="632"/>
            <ac:spMk id="28" creationId="{8C778E58-9F4F-464C-8445-66942C0CA259}"/>
          </ac:spMkLst>
        </pc:spChg>
        <pc:spChg chg="del">
          <ac:chgData name="Musco Emma" userId="b716abda-d766-4537-803a-facd82502f9f" providerId="ADAL" clId="{928F3599-F88C-4564-9396-85491F59AAB9}" dt="2021-12-20T11:26:56.972" v="36300" actId="478"/>
          <ac:spMkLst>
            <pc:docMk/>
            <pc:sldMk cId="1432237884" sldId="632"/>
            <ac:spMk id="29" creationId="{2681ACA4-5780-42D1-B285-E55B30802C3E}"/>
          </ac:spMkLst>
        </pc:spChg>
        <pc:spChg chg="del mod">
          <ac:chgData name="Musco Emma" userId="b716abda-d766-4537-803a-facd82502f9f" providerId="ADAL" clId="{928F3599-F88C-4564-9396-85491F59AAB9}" dt="2021-12-20T11:28:15.270" v="36344" actId="478"/>
          <ac:spMkLst>
            <pc:docMk/>
            <pc:sldMk cId="1432237884" sldId="632"/>
            <ac:spMk id="30" creationId="{908E70B9-F29A-4C04-A5CF-E8C807D17D9D}"/>
          </ac:spMkLst>
        </pc:spChg>
        <pc:spChg chg="del">
          <ac:chgData name="Musco Emma" userId="b716abda-d766-4537-803a-facd82502f9f" providerId="ADAL" clId="{928F3599-F88C-4564-9396-85491F59AAB9}" dt="2021-12-20T11:26:58.156" v="36301" actId="478"/>
          <ac:spMkLst>
            <pc:docMk/>
            <pc:sldMk cId="1432237884" sldId="632"/>
            <ac:spMk id="31" creationId="{659F6520-7602-4DE2-BA28-7A6F70F85724}"/>
          </ac:spMkLst>
        </pc:spChg>
        <pc:spChg chg="add mod">
          <ac:chgData name="Musco Emma" userId="b716abda-d766-4537-803a-facd82502f9f" providerId="ADAL" clId="{928F3599-F88C-4564-9396-85491F59AAB9}" dt="2021-12-21T15:12:52.460" v="45454" actId="20577"/>
          <ac:spMkLst>
            <pc:docMk/>
            <pc:sldMk cId="1432237884" sldId="632"/>
            <ac:spMk id="32" creationId="{29FA54B8-DA35-4B7F-A357-474DFB5593F1}"/>
          </ac:spMkLst>
        </pc:spChg>
        <pc:spChg chg="add del mod">
          <ac:chgData name="Musco Emma" userId="b716abda-d766-4537-803a-facd82502f9f" providerId="ADAL" clId="{928F3599-F88C-4564-9396-85491F59AAB9}" dt="2021-12-20T12:27:51.212" v="37515"/>
          <ac:spMkLst>
            <pc:docMk/>
            <pc:sldMk cId="1432237884" sldId="632"/>
            <ac:spMk id="37" creationId="{E99E8C4A-E60D-4EEC-B5C0-C8B3EEFCA7EB}"/>
          </ac:spMkLst>
        </pc:spChg>
        <pc:spChg chg="add mod">
          <ac:chgData name="Musco Emma" userId="b716abda-d766-4537-803a-facd82502f9f" providerId="ADAL" clId="{928F3599-F88C-4564-9396-85491F59AAB9}" dt="2021-12-20T12:43:21.042" v="38709" actId="1076"/>
          <ac:spMkLst>
            <pc:docMk/>
            <pc:sldMk cId="1432237884" sldId="632"/>
            <ac:spMk id="38" creationId="{5790FD87-1B66-4D80-9697-0891368887D6}"/>
          </ac:spMkLst>
        </pc:spChg>
        <pc:spChg chg="del">
          <ac:chgData name="Musco Emma" userId="b716abda-d766-4537-803a-facd82502f9f" providerId="ADAL" clId="{928F3599-F88C-4564-9396-85491F59AAB9}" dt="2021-12-20T11:28:17.203" v="36345" actId="478"/>
          <ac:spMkLst>
            <pc:docMk/>
            <pc:sldMk cId="1432237884" sldId="632"/>
            <ac:spMk id="39" creationId="{496F2CCC-091C-48CB-854C-EB2F0A50FFDE}"/>
          </ac:spMkLst>
        </pc:spChg>
        <pc:spChg chg="add del mod">
          <ac:chgData name="Musco Emma" userId="b716abda-d766-4537-803a-facd82502f9f" providerId="ADAL" clId="{928F3599-F88C-4564-9396-85491F59AAB9}" dt="2021-12-20T12:42:35.214" v="38700" actId="478"/>
          <ac:spMkLst>
            <pc:docMk/>
            <pc:sldMk cId="1432237884" sldId="632"/>
            <ac:spMk id="40" creationId="{F6FCFA15-8188-49A7-A9D5-44410C6510F6}"/>
          </ac:spMkLst>
        </pc:spChg>
        <pc:grpChg chg="mod">
          <ac:chgData name="Musco Emma" userId="b716abda-d766-4537-803a-facd82502f9f" providerId="ADAL" clId="{928F3599-F88C-4564-9396-85491F59AAB9}" dt="2021-12-20T12:39:09.844" v="38490" actId="1076"/>
          <ac:grpSpMkLst>
            <pc:docMk/>
            <pc:sldMk cId="1432237884" sldId="632"/>
            <ac:grpSpMk id="35" creationId="{01462CBD-66A4-48E5-A3C4-CF85DEA19325}"/>
          </ac:grpSpMkLst>
        </pc:grpChg>
        <pc:picChg chg="add mod">
          <ac:chgData name="Musco Emma" userId="b716abda-d766-4537-803a-facd82502f9f" providerId="ADAL" clId="{928F3599-F88C-4564-9396-85491F59AAB9}" dt="2021-12-21T14:48:26.530" v="45303" actId="1036"/>
          <ac:picMkLst>
            <pc:docMk/>
            <pc:sldMk cId="1432237884" sldId="632"/>
            <ac:picMk id="3" creationId="{1761ABBE-1E58-4A71-8659-B1D9138C2C6A}"/>
          </ac:picMkLst>
        </pc:picChg>
        <pc:picChg chg="del">
          <ac:chgData name="Musco Emma" userId="b716abda-d766-4537-803a-facd82502f9f" providerId="ADAL" clId="{928F3599-F88C-4564-9396-85491F59AAB9}" dt="2021-12-20T11:27:25.974" v="36339" actId="478"/>
          <ac:picMkLst>
            <pc:docMk/>
            <pc:sldMk cId="1432237884" sldId="632"/>
            <ac:picMk id="41" creationId="{49250186-915B-408F-A638-69C9AE966EFF}"/>
          </ac:picMkLst>
        </pc:picChg>
        <pc:cxnChg chg="add mod">
          <ac:chgData name="Musco Emma" userId="b716abda-d766-4537-803a-facd82502f9f" providerId="ADAL" clId="{928F3599-F88C-4564-9396-85491F59AAB9}" dt="2021-12-20T12:43:00.182" v="38704" actId="1582"/>
          <ac:cxnSpMkLst>
            <pc:docMk/>
            <pc:sldMk cId="1432237884" sldId="632"/>
            <ac:cxnSpMk id="7" creationId="{83D0187B-13CE-4507-AE0B-E94F9DD37401}"/>
          </ac:cxnSpMkLst>
        </pc:cxnChg>
        <pc:cxnChg chg="add mod">
          <ac:chgData name="Musco Emma" userId="b716abda-d766-4537-803a-facd82502f9f" providerId="ADAL" clId="{928F3599-F88C-4564-9396-85491F59AAB9}" dt="2021-12-20T12:43:00.182" v="38704" actId="1582"/>
          <ac:cxnSpMkLst>
            <pc:docMk/>
            <pc:sldMk cId="1432237884" sldId="632"/>
            <ac:cxnSpMk id="21" creationId="{BE9DE8B8-C759-4099-A101-883DEA4BB455}"/>
          </ac:cxnSpMkLst>
        </pc:cxnChg>
      </pc:sldChg>
      <pc:sldChg chg="delSp modSp add del mod addCm delCm">
        <pc:chgData name="Musco Emma" userId="b716abda-d766-4537-803a-facd82502f9f" providerId="ADAL" clId="{928F3599-F88C-4564-9396-85491F59AAB9}" dt="2021-12-21T11:39:06.890" v="40600" actId="47"/>
        <pc:sldMkLst>
          <pc:docMk/>
          <pc:sldMk cId="237919883" sldId="633"/>
        </pc:sldMkLst>
        <pc:spChg chg="mod">
          <ac:chgData name="Musco Emma" userId="b716abda-d766-4537-803a-facd82502f9f" providerId="ADAL" clId="{928F3599-F88C-4564-9396-85491F59AAB9}" dt="2021-12-21T11:32:54.071" v="40486" actId="404"/>
          <ac:spMkLst>
            <pc:docMk/>
            <pc:sldMk cId="237919883" sldId="633"/>
            <ac:spMk id="19" creationId="{9C8A55DC-4A6D-4530-864A-1D5D5F402E67}"/>
          </ac:spMkLst>
        </pc:spChg>
        <pc:grpChg chg="del">
          <ac:chgData name="Musco Emma" userId="b716abda-d766-4537-803a-facd82502f9f" providerId="ADAL" clId="{928F3599-F88C-4564-9396-85491F59AAB9}" dt="2021-12-21T11:35:00.006" v="40502" actId="478"/>
          <ac:grpSpMkLst>
            <pc:docMk/>
            <pc:sldMk cId="237919883" sldId="633"/>
            <ac:grpSpMk id="35" creationId="{01462CBD-66A4-48E5-A3C4-CF85DEA19325}"/>
          </ac:grpSpMkLst>
        </pc:grpChg>
        <pc:graphicFrameChg chg="mod modGraphic">
          <ac:chgData name="Musco Emma" userId="b716abda-d766-4537-803a-facd82502f9f" providerId="ADAL" clId="{928F3599-F88C-4564-9396-85491F59AAB9}" dt="2021-12-21T11:35:26.711" v="40505" actId="207"/>
          <ac:graphicFrameMkLst>
            <pc:docMk/>
            <pc:sldMk cId="237919883" sldId="633"/>
            <ac:graphicFrameMk id="2" creationId="{31E065EA-3C86-4AD5-AC52-2FEEC8E86F87}"/>
          </ac:graphicFrameMkLst>
        </pc:graphicFrameChg>
      </pc:sldChg>
      <pc:sldChg chg="addSp delSp modSp add mod addCm delCm">
        <pc:chgData name="Musco Emma" userId="b716abda-d766-4537-803a-facd82502f9f" providerId="ADAL" clId="{928F3599-F88C-4564-9396-85491F59AAB9}" dt="2021-12-21T15:37:44.283" v="45468"/>
        <pc:sldMkLst>
          <pc:docMk/>
          <pc:sldMk cId="2940583960" sldId="634"/>
        </pc:sldMkLst>
        <pc:spChg chg="add del mod">
          <ac:chgData name="Musco Emma" userId="b716abda-d766-4537-803a-facd82502f9f" providerId="ADAL" clId="{928F3599-F88C-4564-9396-85491F59AAB9}" dt="2021-12-21T14:34:55.028" v="44821" actId="478"/>
          <ac:spMkLst>
            <pc:docMk/>
            <pc:sldMk cId="2940583960" sldId="634"/>
            <ac:spMk id="4" creationId="{98117037-968A-4430-9F88-A80016E1834D}"/>
          </ac:spMkLst>
        </pc:spChg>
        <pc:spChg chg="mod">
          <ac:chgData name="Musco Emma" userId="b716abda-d766-4537-803a-facd82502f9f" providerId="ADAL" clId="{928F3599-F88C-4564-9396-85491F59AAB9}" dt="2021-12-20T15:46:37.541" v="38976" actId="20577"/>
          <ac:spMkLst>
            <pc:docMk/>
            <pc:sldMk cId="2940583960" sldId="634"/>
            <ac:spMk id="16" creationId="{CC8337EA-94B1-4490-B9EB-A3572240E2FE}"/>
          </ac:spMkLst>
        </pc:spChg>
        <pc:spChg chg="mod">
          <ac:chgData name="Musco Emma" userId="b716abda-d766-4537-803a-facd82502f9f" providerId="ADAL" clId="{928F3599-F88C-4564-9396-85491F59AAB9}" dt="2021-12-21T14:42:59.302" v="45263" actId="1076"/>
          <ac:spMkLst>
            <pc:docMk/>
            <pc:sldMk cId="2940583960" sldId="634"/>
            <ac:spMk id="17" creationId="{BCEA2A27-4D26-4385-94CB-8ECA5FE62813}"/>
          </ac:spMkLst>
        </pc:spChg>
        <pc:spChg chg="add mod">
          <ac:chgData name="Musco Emma" userId="b716abda-d766-4537-803a-facd82502f9f" providerId="ADAL" clId="{928F3599-F88C-4564-9396-85491F59AAB9}" dt="2021-12-21T15:16:48.779" v="45461" actId="207"/>
          <ac:spMkLst>
            <pc:docMk/>
            <pc:sldMk cId="2940583960" sldId="634"/>
            <ac:spMk id="18" creationId="{692DDC4E-EA09-43B0-B396-4D1133E025EB}"/>
          </ac:spMkLst>
        </pc:spChg>
        <pc:spChg chg="add del mod">
          <ac:chgData name="Musco Emma" userId="b716abda-d766-4537-803a-facd82502f9f" providerId="ADAL" clId="{928F3599-F88C-4564-9396-85491F59AAB9}" dt="2021-12-21T12:59:07.529" v="43228" actId="478"/>
          <ac:spMkLst>
            <pc:docMk/>
            <pc:sldMk cId="2940583960" sldId="634"/>
            <ac:spMk id="19" creationId="{B939C213-BDDA-418D-BB3B-FF70198BF99E}"/>
          </ac:spMkLst>
        </pc:spChg>
        <pc:spChg chg="add del mod">
          <ac:chgData name="Musco Emma" userId="b716abda-d766-4537-803a-facd82502f9f" providerId="ADAL" clId="{928F3599-F88C-4564-9396-85491F59AAB9}" dt="2021-12-21T13:43:59.659" v="43291"/>
          <ac:spMkLst>
            <pc:docMk/>
            <pc:sldMk cId="2940583960" sldId="634"/>
            <ac:spMk id="20" creationId="{B5A80EAF-DA8B-40C5-A808-139F166F6896}"/>
          </ac:spMkLst>
        </pc:spChg>
        <pc:spChg chg="add del mod ord">
          <ac:chgData name="Musco Emma" userId="b716abda-d766-4537-803a-facd82502f9f" providerId="ADAL" clId="{928F3599-F88C-4564-9396-85491F59AAB9}" dt="2021-12-21T14:34:53.651" v="44820" actId="478"/>
          <ac:spMkLst>
            <pc:docMk/>
            <pc:sldMk cId="2940583960" sldId="634"/>
            <ac:spMk id="23" creationId="{C8315D5F-ECC5-4D71-BED9-44645D21BF76}"/>
          </ac:spMkLst>
        </pc:spChg>
        <pc:spChg chg="add del mod ord">
          <ac:chgData name="Musco Emma" userId="b716abda-d766-4537-803a-facd82502f9f" providerId="ADAL" clId="{928F3599-F88C-4564-9396-85491F59AAB9}" dt="2021-12-21T14:34:48.638" v="44817" actId="478"/>
          <ac:spMkLst>
            <pc:docMk/>
            <pc:sldMk cId="2940583960" sldId="634"/>
            <ac:spMk id="24" creationId="{A15804D5-4BD7-4849-BC76-800F841D4092}"/>
          </ac:spMkLst>
        </pc:spChg>
        <pc:spChg chg="add del mod">
          <ac:chgData name="Musco Emma" userId="b716abda-d766-4537-803a-facd82502f9f" providerId="ADAL" clId="{928F3599-F88C-4564-9396-85491F59AAB9}" dt="2021-12-21T14:34:50.615" v="44818" actId="478"/>
          <ac:spMkLst>
            <pc:docMk/>
            <pc:sldMk cId="2940583960" sldId="634"/>
            <ac:spMk id="25" creationId="{2695804E-BC46-4D8B-A7B9-E12A14A32EF0}"/>
          </ac:spMkLst>
        </pc:spChg>
        <pc:spChg chg="add del mod">
          <ac:chgData name="Musco Emma" userId="b716abda-d766-4537-803a-facd82502f9f" providerId="ADAL" clId="{928F3599-F88C-4564-9396-85491F59AAB9}" dt="2021-12-21T14:36:19.863" v="44963"/>
          <ac:spMkLst>
            <pc:docMk/>
            <pc:sldMk cId="2940583960" sldId="634"/>
            <ac:spMk id="26" creationId="{2C613761-0B38-4EBB-B3F0-D4430680F6A1}"/>
          </ac:spMkLst>
        </pc:spChg>
        <pc:picChg chg="add mod">
          <ac:chgData name="Musco Emma" userId="b716abda-d766-4537-803a-facd82502f9f" providerId="ADAL" clId="{928F3599-F88C-4564-9396-85491F59AAB9}" dt="2021-12-21T14:45:28.105" v="45279" actId="1038"/>
          <ac:picMkLst>
            <pc:docMk/>
            <pc:sldMk cId="2940583960" sldId="634"/>
            <ac:picMk id="7" creationId="{B525ECA4-E1CC-4F52-8321-B0BE4305DEA4}"/>
          </ac:picMkLst>
        </pc:picChg>
      </pc:sldChg>
      <pc:sldChg chg="addSp delSp modSp add del mod">
        <pc:chgData name="Musco Emma" userId="b716abda-d766-4537-803a-facd82502f9f" providerId="ADAL" clId="{928F3599-F88C-4564-9396-85491F59AAB9}" dt="2021-12-20T17:25:24.573" v="40323" actId="47"/>
        <pc:sldMkLst>
          <pc:docMk/>
          <pc:sldMk cId="3972314051" sldId="635"/>
        </pc:sldMkLst>
        <pc:spChg chg="del mod">
          <ac:chgData name="Musco Emma" userId="b716abda-d766-4537-803a-facd82502f9f" providerId="ADAL" clId="{928F3599-F88C-4564-9396-85491F59AAB9}" dt="2021-12-20T16:57:22.267" v="39456" actId="478"/>
          <ac:spMkLst>
            <pc:docMk/>
            <pc:sldMk cId="3972314051" sldId="635"/>
            <ac:spMk id="29" creationId="{C3A1AE84-476D-4B25-B507-9788EC05A1FD}"/>
          </ac:spMkLst>
        </pc:spChg>
        <pc:spChg chg="add mod">
          <ac:chgData name="Musco Emma" userId="b716abda-d766-4537-803a-facd82502f9f" providerId="ADAL" clId="{928F3599-F88C-4564-9396-85491F59AAB9}" dt="2021-12-20T16:57:35.029" v="39459" actId="1076"/>
          <ac:spMkLst>
            <pc:docMk/>
            <pc:sldMk cId="3972314051" sldId="635"/>
            <ac:spMk id="33" creationId="{26B450E5-4668-4650-BDCE-C25A1EB2EA44}"/>
          </ac:spMkLst>
        </pc:spChg>
        <pc:spChg chg="add mod">
          <ac:chgData name="Musco Emma" userId="b716abda-d766-4537-803a-facd82502f9f" providerId="ADAL" clId="{928F3599-F88C-4564-9396-85491F59AAB9}" dt="2021-12-20T16:57:35.029" v="39459" actId="1076"/>
          <ac:spMkLst>
            <pc:docMk/>
            <pc:sldMk cId="3972314051" sldId="635"/>
            <ac:spMk id="34" creationId="{388DF190-BDA1-444E-AF83-8E674AC56382}"/>
          </ac:spMkLst>
        </pc:spChg>
        <pc:spChg chg="del">
          <ac:chgData name="Musco Emma" userId="b716abda-d766-4537-803a-facd82502f9f" providerId="ADAL" clId="{928F3599-F88C-4564-9396-85491F59AAB9}" dt="2021-12-20T16:57:22.985" v="39457" actId="478"/>
          <ac:spMkLst>
            <pc:docMk/>
            <pc:sldMk cId="3972314051" sldId="635"/>
            <ac:spMk id="58" creationId="{3FDF40FD-4551-41A5-81AA-7E6A6B23B8AB}"/>
          </ac:spMkLst>
        </pc:spChg>
        <pc:spChg chg="del mod">
          <ac:chgData name="Musco Emma" userId="b716abda-d766-4537-803a-facd82502f9f" providerId="ADAL" clId="{928F3599-F88C-4564-9396-85491F59AAB9}" dt="2021-12-20T16:41:49.349" v="39271" actId="478"/>
          <ac:spMkLst>
            <pc:docMk/>
            <pc:sldMk cId="3972314051" sldId="635"/>
            <ac:spMk id="63" creationId="{F417901D-890B-4E9E-BB53-4ABD4B07D848}"/>
          </ac:spMkLst>
        </pc:spChg>
        <pc:spChg chg="del mod">
          <ac:chgData name="Musco Emma" userId="b716abda-d766-4537-803a-facd82502f9f" providerId="ADAL" clId="{928F3599-F88C-4564-9396-85491F59AAB9}" dt="2021-12-20T16:41:50.768" v="39272" actId="478"/>
          <ac:spMkLst>
            <pc:docMk/>
            <pc:sldMk cId="3972314051" sldId="635"/>
            <ac:spMk id="66" creationId="{5E20F609-56D3-4B4D-9BB8-C3F3AD101D06}"/>
          </ac:spMkLst>
        </pc:spChg>
        <pc:spChg chg="del">
          <ac:chgData name="Musco Emma" userId="b716abda-d766-4537-803a-facd82502f9f" providerId="ADAL" clId="{928F3599-F88C-4564-9396-85491F59AAB9}" dt="2021-12-20T16:57:46.384" v="39460" actId="478"/>
          <ac:spMkLst>
            <pc:docMk/>
            <pc:sldMk cId="3972314051" sldId="635"/>
            <ac:spMk id="76" creationId="{38909CCB-8457-40C3-8200-1D8631A1947E}"/>
          </ac:spMkLst>
        </pc:spChg>
      </pc:sldChg>
      <pc:sldChg chg="addSp delSp modSp add mod ord">
        <pc:chgData name="Musco Emma" userId="b716abda-d766-4537-803a-facd82502f9f" providerId="ADAL" clId="{928F3599-F88C-4564-9396-85491F59AAB9}" dt="2021-12-21T14:47:11.628" v="45294" actId="207"/>
        <pc:sldMkLst>
          <pc:docMk/>
          <pc:sldMk cId="4001729377" sldId="635"/>
        </pc:sldMkLst>
        <pc:spChg chg="mod">
          <ac:chgData name="Musco Emma" userId="b716abda-d766-4537-803a-facd82502f9f" providerId="ADAL" clId="{928F3599-F88C-4564-9396-85491F59AAB9}" dt="2021-12-21T11:38:16.430" v="40588" actId="207"/>
          <ac:spMkLst>
            <pc:docMk/>
            <pc:sldMk cId="4001729377" sldId="635"/>
            <ac:spMk id="10" creationId="{7416D99C-6EA2-4903-9964-F96929784E55}"/>
          </ac:spMkLst>
        </pc:spChg>
        <pc:spChg chg="del mod">
          <ac:chgData name="Musco Emma" userId="b716abda-d766-4537-803a-facd82502f9f" providerId="ADAL" clId="{928F3599-F88C-4564-9396-85491F59AAB9}" dt="2021-12-21T11:37:25.224" v="40534"/>
          <ac:spMkLst>
            <pc:docMk/>
            <pc:sldMk cId="4001729377" sldId="635"/>
            <ac:spMk id="14" creationId="{9688B066-04F7-47AE-98F6-3DA5EC6F10F7}"/>
          </ac:spMkLst>
        </pc:spChg>
        <pc:spChg chg="mod">
          <ac:chgData name="Musco Emma" userId="b716abda-d766-4537-803a-facd82502f9f" providerId="ADAL" clId="{928F3599-F88C-4564-9396-85491F59AAB9}" dt="2021-12-21T11:36:43.304" v="40520" actId="20577"/>
          <ac:spMkLst>
            <pc:docMk/>
            <pc:sldMk cId="4001729377" sldId="635"/>
            <ac:spMk id="19" creationId="{A67DEB1C-7482-4A5D-8775-BAB9E92A64B8}"/>
          </ac:spMkLst>
        </pc:spChg>
        <pc:spChg chg="del">
          <ac:chgData name="Musco Emma" userId="b716abda-d766-4537-803a-facd82502f9f" providerId="ADAL" clId="{928F3599-F88C-4564-9396-85491F59AAB9}" dt="2021-12-21T11:36:51.111" v="40524" actId="478"/>
          <ac:spMkLst>
            <pc:docMk/>
            <pc:sldMk cId="4001729377" sldId="635"/>
            <ac:spMk id="21" creationId="{62875BB1-BDDB-448D-BFFB-C2493E0ACAB3}"/>
          </ac:spMkLst>
        </pc:spChg>
        <pc:spChg chg="mod">
          <ac:chgData name="Musco Emma" userId="b716abda-d766-4537-803a-facd82502f9f" providerId="ADAL" clId="{928F3599-F88C-4564-9396-85491F59AAB9}" dt="2021-12-21T11:38:06.535" v="40584" actId="207"/>
          <ac:spMkLst>
            <pc:docMk/>
            <pc:sldMk cId="4001729377" sldId="635"/>
            <ac:spMk id="23" creationId="{6D93DDCC-9006-4D35-81EF-745F1587E03A}"/>
          </ac:spMkLst>
        </pc:spChg>
        <pc:spChg chg="add mod">
          <ac:chgData name="Musco Emma" userId="b716abda-d766-4537-803a-facd82502f9f" providerId="ADAL" clId="{928F3599-F88C-4564-9396-85491F59AAB9}" dt="2021-12-21T11:37:18.306" v="40531" actId="20577"/>
          <ac:spMkLst>
            <pc:docMk/>
            <pc:sldMk cId="4001729377" sldId="635"/>
            <ac:spMk id="24" creationId="{2F0B2D68-6117-4AFC-B5FB-B8886C4623F3}"/>
          </ac:spMkLst>
        </pc:spChg>
        <pc:spChg chg="add mod">
          <ac:chgData name="Musco Emma" userId="b716abda-d766-4537-803a-facd82502f9f" providerId="ADAL" clId="{928F3599-F88C-4564-9396-85491F59AAB9}" dt="2021-12-21T11:38:03.532" v="40583" actId="255"/>
          <ac:spMkLst>
            <pc:docMk/>
            <pc:sldMk cId="4001729377" sldId="635"/>
            <ac:spMk id="25" creationId="{73318795-E602-43D5-91C6-FAA8022BCC74}"/>
          </ac:spMkLst>
        </pc:spChg>
        <pc:spChg chg="del">
          <ac:chgData name="Musco Emma" userId="b716abda-d766-4537-803a-facd82502f9f" providerId="ADAL" clId="{928F3599-F88C-4564-9396-85491F59AAB9}" dt="2021-12-21T11:36:53.635" v="40525" actId="478"/>
          <ac:spMkLst>
            <pc:docMk/>
            <pc:sldMk cId="4001729377" sldId="635"/>
            <ac:spMk id="26" creationId="{38ED5A68-BFE6-444E-8D97-B0E0D2A76DF1}"/>
          </ac:spMkLst>
        </pc:spChg>
        <pc:picChg chg="add mod">
          <ac:chgData name="Musco Emma" userId="b716abda-d766-4537-803a-facd82502f9f" providerId="ADAL" clId="{928F3599-F88C-4564-9396-85491F59AAB9}" dt="2021-12-21T14:47:11.628" v="45294" actId="207"/>
          <ac:picMkLst>
            <pc:docMk/>
            <pc:sldMk cId="4001729377" sldId="635"/>
            <ac:picMk id="5" creationId="{85A29B87-8F6F-4474-92F6-8CD4BE0A1E02}"/>
          </ac:picMkLst>
        </pc:picChg>
        <pc:picChg chg="del">
          <ac:chgData name="Musco Emma" userId="b716abda-d766-4537-803a-facd82502f9f" providerId="ADAL" clId="{928F3599-F88C-4564-9396-85491F59AAB9}" dt="2021-12-21T11:38:09.622" v="40585" actId="478"/>
          <ac:picMkLst>
            <pc:docMk/>
            <pc:sldMk cId="4001729377" sldId="635"/>
            <ac:picMk id="8" creationId="{EDE6BB2F-AB2D-4FCF-B97A-E3F589A7BD37}"/>
          </ac:picMkLst>
        </pc:picChg>
      </pc:sldChg>
      <pc:sldChg chg="addSp delSp modSp add mod">
        <pc:chgData name="Musco Emma" userId="b716abda-d766-4537-803a-facd82502f9f" providerId="ADAL" clId="{928F3599-F88C-4564-9396-85491F59AAB9}" dt="2021-12-21T15:12:18.121" v="45451" actId="20577"/>
        <pc:sldMkLst>
          <pc:docMk/>
          <pc:sldMk cId="2818598613" sldId="636"/>
        </pc:sldMkLst>
        <pc:spChg chg="add mod">
          <ac:chgData name="Musco Emma" userId="b716abda-d766-4537-803a-facd82502f9f" providerId="ADAL" clId="{928F3599-F88C-4564-9396-85491F59AAB9}" dt="2021-12-21T15:12:18.121" v="45451" actId="20577"/>
          <ac:spMkLst>
            <pc:docMk/>
            <pc:sldMk cId="2818598613" sldId="636"/>
            <ac:spMk id="21" creationId="{46C42918-D1A7-48B5-A41E-F6E214F52A28}"/>
          </ac:spMkLst>
        </pc:spChg>
        <pc:spChg chg="mod">
          <ac:chgData name="Musco Emma" userId="b716abda-d766-4537-803a-facd82502f9f" providerId="ADAL" clId="{928F3599-F88C-4564-9396-85491F59AAB9}" dt="2021-12-21T11:38:28.094" v="40592" actId="20577"/>
          <ac:spMkLst>
            <pc:docMk/>
            <pc:sldMk cId="2818598613" sldId="636"/>
            <ac:spMk id="23" creationId="{6D93DDCC-9006-4D35-81EF-745F1587E03A}"/>
          </ac:spMkLst>
        </pc:spChg>
        <pc:spChg chg="del">
          <ac:chgData name="Musco Emma" userId="b716abda-d766-4537-803a-facd82502f9f" providerId="ADAL" clId="{928F3599-F88C-4564-9396-85491F59AAB9}" dt="2021-12-21T11:38:31.542" v="40593" actId="478"/>
          <ac:spMkLst>
            <pc:docMk/>
            <pc:sldMk cId="2818598613" sldId="636"/>
            <ac:spMk id="24" creationId="{2F0B2D68-6117-4AFC-B5FB-B8886C4623F3}"/>
          </ac:spMkLst>
        </pc:spChg>
        <pc:spChg chg="mod">
          <ac:chgData name="Musco Emma" userId="b716abda-d766-4537-803a-facd82502f9f" providerId="ADAL" clId="{928F3599-F88C-4564-9396-85491F59AAB9}" dt="2021-12-21T11:39:16.570" v="40642" actId="20577"/>
          <ac:spMkLst>
            <pc:docMk/>
            <pc:sldMk cId="2818598613" sldId="636"/>
            <ac:spMk id="25" creationId="{73318795-E602-43D5-91C6-FAA8022BCC74}"/>
          </ac:spMkLst>
        </pc:spChg>
        <pc:picChg chg="add mod">
          <ac:chgData name="Musco Emma" userId="b716abda-d766-4537-803a-facd82502f9f" providerId="ADAL" clId="{928F3599-F88C-4564-9396-85491F59AAB9}" dt="2021-12-21T14:47:14.712" v="45295"/>
          <ac:picMkLst>
            <pc:docMk/>
            <pc:sldMk cId="2818598613" sldId="636"/>
            <ac:picMk id="26" creationId="{299CDF77-651C-4C8C-8716-023546861F60}"/>
          </ac:picMkLst>
        </pc:picChg>
      </pc:sldChg>
      <pc:sldChg chg="addSp delSp modSp add mod ord addCm delCm">
        <pc:chgData name="Musco Emma" userId="b716abda-d766-4537-803a-facd82502f9f" providerId="ADAL" clId="{928F3599-F88C-4564-9396-85491F59AAB9}" dt="2021-12-21T15:08:10.473" v="45443" actId="20577"/>
        <pc:sldMkLst>
          <pc:docMk/>
          <pc:sldMk cId="1961101553" sldId="637"/>
        </pc:sldMkLst>
        <pc:spChg chg="mod">
          <ac:chgData name="Musco Emma" userId="b716abda-d766-4537-803a-facd82502f9f" providerId="ADAL" clId="{928F3599-F88C-4564-9396-85491F59AAB9}" dt="2021-12-21T13:47:42.248" v="43405" actId="207"/>
          <ac:spMkLst>
            <pc:docMk/>
            <pc:sldMk cId="1961101553" sldId="637"/>
            <ac:spMk id="10" creationId="{7416D99C-6EA2-4903-9964-F96929784E55}"/>
          </ac:spMkLst>
        </pc:spChg>
        <pc:spChg chg="add del mod">
          <ac:chgData name="Musco Emma" userId="b716abda-d766-4537-803a-facd82502f9f" providerId="ADAL" clId="{928F3599-F88C-4564-9396-85491F59AAB9}" dt="2021-12-21T13:47:45.466" v="43406" actId="207"/>
          <ac:spMkLst>
            <pc:docMk/>
            <pc:sldMk cId="1961101553" sldId="637"/>
            <ac:spMk id="14" creationId="{9688B066-04F7-47AE-98F6-3DA5EC6F10F7}"/>
          </ac:spMkLst>
        </pc:spChg>
        <pc:spChg chg="mod">
          <ac:chgData name="Musco Emma" userId="b716abda-d766-4537-803a-facd82502f9f" providerId="ADAL" clId="{928F3599-F88C-4564-9396-85491F59AAB9}" dt="2021-12-21T14:11:04.152" v="44191" actId="13926"/>
          <ac:spMkLst>
            <pc:docMk/>
            <pc:sldMk cId="1961101553" sldId="637"/>
            <ac:spMk id="19" creationId="{A67DEB1C-7482-4A5D-8775-BAB9E92A64B8}"/>
          </ac:spMkLst>
        </pc:spChg>
        <pc:spChg chg="add del">
          <ac:chgData name="Musco Emma" userId="b716abda-d766-4537-803a-facd82502f9f" providerId="ADAL" clId="{928F3599-F88C-4564-9396-85491F59AAB9}" dt="2021-12-21T13:45:52.208" v="43326" actId="478"/>
          <ac:spMkLst>
            <pc:docMk/>
            <pc:sldMk cId="1961101553" sldId="637"/>
            <ac:spMk id="21" creationId="{62875BB1-BDDB-448D-BFFB-C2493E0ACAB3}"/>
          </ac:spMkLst>
        </pc:spChg>
        <pc:spChg chg="mod">
          <ac:chgData name="Musco Emma" userId="b716abda-d766-4537-803a-facd82502f9f" providerId="ADAL" clId="{928F3599-F88C-4564-9396-85491F59AAB9}" dt="2021-12-21T13:47:47.969" v="43407" actId="207"/>
          <ac:spMkLst>
            <pc:docMk/>
            <pc:sldMk cId="1961101553" sldId="637"/>
            <ac:spMk id="23" creationId="{6D93DDCC-9006-4D35-81EF-745F1587E03A}"/>
          </ac:spMkLst>
        </pc:spChg>
        <pc:spChg chg="add mod">
          <ac:chgData name="Musco Emma" userId="b716abda-d766-4537-803a-facd82502f9f" providerId="ADAL" clId="{928F3599-F88C-4564-9396-85491F59AAB9}" dt="2021-12-21T15:08:10.473" v="45443" actId="20577"/>
          <ac:spMkLst>
            <pc:docMk/>
            <pc:sldMk cId="1961101553" sldId="637"/>
            <ac:spMk id="24" creationId="{AEA180A0-6E9F-41A4-A0EC-3B2921386082}"/>
          </ac:spMkLst>
        </pc:spChg>
        <pc:spChg chg="del">
          <ac:chgData name="Musco Emma" userId="b716abda-d766-4537-803a-facd82502f9f" providerId="ADAL" clId="{928F3599-F88C-4564-9396-85491F59AAB9}" dt="2021-12-21T13:45:09.483" v="43308" actId="478"/>
          <ac:spMkLst>
            <pc:docMk/>
            <pc:sldMk cId="1961101553" sldId="637"/>
            <ac:spMk id="26" creationId="{38ED5A68-BFE6-444E-8D97-B0E0D2A76DF1}"/>
          </ac:spMkLst>
        </pc:spChg>
        <pc:picChg chg="del">
          <ac:chgData name="Musco Emma" userId="b716abda-d766-4537-803a-facd82502f9f" providerId="ADAL" clId="{928F3599-F88C-4564-9396-85491F59AAB9}" dt="2021-12-21T13:47:14.505" v="43398" actId="478"/>
          <ac:picMkLst>
            <pc:docMk/>
            <pc:sldMk cId="1961101553" sldId="637"/>
            <ac:picMk id="8" creationId="{EDE6BB2F-AB2D-4FCF-B97A-E3F589A7BD37}"/>
          </ac:picMkLst>
        </pc:picChg>
        <pc:picChg chg="add mod">
          <ac:chgData name="Musco Emma" userId="b716abda-d766-4537-803a-facd82502f9f" providerId="ADAL" clId="{928F3599-F88C-4564-9396-85491F59AAB9}" dt="2021-12-21T13:47:19.242" v="43400" actId="1076"/>
          <ac:picMkLst>
            <pc:docMk/>
            <pc:sldMk cId="1961101553" sldId="637"/>
            <ac:picMk id="25" creationId="{71A11DB3-3A60-42CF-973B-E069CC251201}"/>
          </ac:picMkLst>
        </pc:picChg>
      </pc:sldChg>
    </pc:docChg>
  </pc:docChgLst>
  <pc:docChgLst>
    <pc:chgData name="Abruzzese Giulia" userId="S::gabruzzese@confindustria.it::f5c1aaa5-f118-4605-bd76-e90ec171e89a" providerId="AD" clId="Web-{A7521E47-2DA1-AB80-17EA-02DCD7C9367D}"/>
    <pc:docChg chg="modSld">
      <pc:chgData name="Abruzzese Giulia" userId="S::gabruzzese@confindustria.it::f5c1aaa5-f118-4605-bd76-e90ec171e89a" providerId="AD" clId="Web-{A7521E47-2DA1-AB80-17EA-02DCD7C9367D}" dt="2022-01-12T15:41:45.588" v="791" actId="1076"/>
      <pc:docMkLst>
        <pc:docMk/>
      </pc:docMkLst>
      <pc:sldChg chg="modSp">
        <pc:chgData name="Abruzzese Giulia" userId="S::gabruzzese@confindustria.it::f5c1aaa5-f118-4605-bd76-e90ec171e89a" providerId="AD" clId="Web-{A7521E47-2DA1-AB80-17EA-02DCD7C9367D}" dt="2022-01-12T15:40:50.414" v="782"/>
        <pc:sldMkLst>
          <pc:docMk/>
          <pc:sldMk cId="1190014508" sldId="654"/>
        </pc:sldMkLst>
        <pc:graphicFrameChg chg="mod modGraphic">
          <ac:chgData name="Abruzzese Giulia" userId="S::gabruzzese@confindustria.it::f5c1aaa5-f118-4605-bd76-e90ec171e89a" providerId="AD" clId="Web-{A7521E47-2DA1-AB80-17EA-02DCD7C9367D}" dt="2022-01-12T15:40:50.414" v="782"/>
          <ac:graphicFrameMkLst>
            <pc:docMk/>
            <pc:sldMk cId="1190014508" sldId="654"/>
            <ac:graphicFrameMk id="3" creationId="{E1179057-26E5-4A8B-8BC8-CFE4BC3CCD27}"/>
          </ac:graphicFrameMkLst>
        </pc:graphicFrameChg>
      </pc:sldChg>
      <pc:sldChg chg="delSp modSp">
        <pc:chgData name="Abruzzese Giulia" userId="S::gabruzzese@confindustria.it::f5c1aaa5-f118-4605-bd76-e90ec171e89a" providerId="AD" clId="Web-{A7521E47-2DA1-AB80-17EA-02DCD7C9367D}" dt="2022-01-12T15:41:45.588" v="791" actId="1076"/>
        <pc:sldMkLst>
          <pc:docMk/>
          <pc:sldMk cId="4101523445" sldId="674"/>
        </pc:sldMkLst>
        <pc:spChg chg="mod">
          <ac:chgData name="Abruzzese Giulia" userId="S::gabruzzese@confindustria.it::f5c1aaa5-f118-4605-bd76-e90ec171e89a" providerId="AD" clId="Web-{A7521E47-2DA1-AB80-17EA-02DCD7C9367D}" dt="2022-01-12T15:41:45.588" v="791" actId="1076"/>
          <ac:spMkLst>
            <pc:docMk/>
            <pc:sldMk cId="4101523445" sldId="674"/>
            <ac:spMk id="2" creationId="{2221E07D-1BE2-4D31-98C3-C77F10766560}"/>
          </ac:spMkLst>
        </pc:spChg>
        <pc:inkChg chg="del">
          <ac:chgData name="Abruzzese Giulia" userId="S::gabruzzese@confindustria.it::f5c1aaa5-f118-4605-bd76-e90ec171e89a" providerId="AD" clId="Web-{A7521E47-2DA1-AB80-17EA-02DCD7C9367D}" dt="2022-01-12T15:41:40.462" v="790"/>
          <ac:inkMkLst>
            <pc:docMk/>
            <pc:sldMk cId="4101523445" sldId="674"/>
            <ac:inkMk id="6" creationId="{47F715A8-F686-40F8-BBD8-B6E13407808B}"/>
          </ac:inkMkLst>
        </pc:inkChg>
        <pc:inkChg chg="del">
          <ac:chgData name="Abruzzese Giulia" userId="S::gabruzzese@confindustria.it::f5c1aaa5-f118-4605-bd76-e90ec171e89a" providerId="AD" clId="Web-{A7521E47-2DA1-AB80-17EA-02DCD7C9367D}" dt="2022-01-12T15:41:27.025" v="789"/>
          <ac:inkMkLst>
            <pc:docMk/>
            <pc:sldMk cId="4101523445" sldId="674"/>
            <ac:inkMk id="7" creationId="{AE21404B-0F21-4056-BCAC-F07AAEA0FD15}"/>
          </ac:inkMkLst>
        </pc:inkChg>
      </pc:sldChg>
    </pc:docChg>
  </pc:docChgLst>
  <pc:docChgLst>
    <pc:chgData name="Musco Emma" userId="S::emusco@confindustria.it::b716abda-d766-4537-803a-facd82502f9f" providerId="AD" clId="Web-{10EFE159-13ED-FD32-1E86-81944D91C996}"/>
    <pc:docChg chg="">
      <pc:chgData name="Musco Emma" userId="S::emusco@confindustria.it::b716abda-d766-4537-803a-facd82502f9f" providerId="AD" clId="Web-{10EFE159-13ED-FD32-1E86-81944D91C996}" dt="2021-12-23T14:14:44.522" v="0"/>
      <pc:docMkLst>
        <pc:docMk/>
      </pc:docMkLst>
      <pc:sldChg chg="delCm">
        <pc:chgData name="Musco Emma" userId="S::emusco@confindustria.it::b716abda-d766-4537-803a-facd82502f9f" providerId="AD" clId="Web-{10EFE159-13ED-FD32-1E86-81944D91C996}" dt="2021-12-23T14:14:44.522" v="0"/>
        <pc:sldMkLst>
          <pc:docMk/>
          <pc:sldMk cId="3915893777" sldId="616"/>
        </pc:sldMkLst>
      </pc:sldChg>
    </pc:docChg>
  </pc:docChgLst>
  <pc:docChgLst>
    <pc:chgData name="Ferracani Giannaede" userId="S::gferracani@confindustria.it::595727f9-2de5-409f-aa4f-b5212e4c0682" providerId="AD" clId="Web-{4C557265-4E04-6E89-526B-F0F60333F5FC}"/>
    <pc:docChg chg="modSld">
      <pc:chgData name="Ferracani Giannaede" userId="S::gferracani@confindustria.it::595727f9-2de5-409f-aa4f-b5212e4c0682" providerId="AD" clId="Web-{4C557265-4E04-6E89-526B-F0F60333F5FC}" dt="2022-01-05T15:46:54.475" v="3"/>
      <pc:docMkLst>
        <pc:docMk/>
      </pc:docMkLst>
      <pc:sldChg chg="modSp">
        <pc:chgData name="Ferracani Giannaede" userId="S::gferracani@confindustria.it::595727f9-2de5-409f-aa4f-b5212e4c0682" providerId="AD" clId="Web-{4C557265-4E04-6E89-526B-F0F60333F5FC}" dt="2022-01-05T15:46:54.475" v="3"/>
        <pc:sldMkLst>
          <pc:docMk/>
          <pc:sldMk cId="4214845873" sldId="648"/>
        </pc:sldMkLst>
        <pc:graphicFrameChg chg="mod modGraphic">
          <ac:chgData name="Ferracani Giannaede" userId="S::gferracani@confindustria.it::595727f9-2de5-409f-aa4f-b5212e4c0682" providerId="AD" clId="Web-{4C557265-4E04-6E89-526B-F0F60333F5FC}" dt="2022-01-05T15:46:54.475" v="3"/>
          <ac:graphicFrameMkLst>
            <pc:docMk/>
            <pc:sldMk cId="4214845873" sldId="648"/>
            <ac:graphicFrameMk id="2" creationId="{E32FC90B-615F-4C93-B857-353477B4A8C2}"/>
          </ac:graphicFrameMkLst>
        </pc:graphicFrameChg>
      </pc:sldChg>
    </pc:docChg>
  </pc:docChgLst>
  <pc:docChgLst>
    <pc:chgData name="Musco Emma" userId="S::emusco@confindustria.it::b716abda-d766-4537-803a-facd82502f9f" providerId="AD" clId="Web-{C59B5454-7C9A-B2A5-CA7F-F849894440DE}"/>
    <pc:docChg chg="addSld modSld modSection">
      <pc:chgData name="Musco Emma" userId="S::emusco@confindustria.it::b716abda-d766-4537-803a-facd82502f9f" providerId="AD" clId="Web-{C59B5454-7C9A-B2A5-CA7F-F849894440DE}" dt="2021-12-24T09:27:57.258" v="15" actId="20577"/>
      <pc:docMkLst>
        <pc:docMk/>
      </pc:docMkLst>
      <pc:sldChg chg="addSp delSp modSp add replId">
        <pc:chgData name="Musco Emma" userId="S::emusco@confindustria.it::b716abda-d766-4537-803a-facd82502f9f" providerId="AD" clId="Web-{C59B5454-7C9A-B2A5-CA7F-F849894440DE}" dt="2021-12-24T09:27:57.258" v="15" actId="20577"/>
        <pc:sldMkLst>
          <pc:docMk/>
          <pc:sldMk cId="3648097711" sldId="639"/>
        </pc:sldMkLst>
        <pc:spChg chg="add mod">
          <ac:chgData name="Musco Emma" userId="S::emusco@confindustria.it::b716abda-d766-4537-803a-facd82502f9f" providerId="AD" clId="Web-{C59B5454-7C9A-B2A5-CA7F-F849894440DE}" dt="2021-12-24T09:27:57.258" v="15" actId="20577"/>
          <ac:spMkLst>
            <pc:docMk/>
            <pc:sldMk cId="3648097711" sldId="639"/>
            <ac:spMk id="3" creationId="{83714801-8C0B-4A74-A4E2-16A9AE251456}"/>
          </ac:spMkLst>
        </pc:spChg>
        <pc:spChg chg="mod">
          <ac:chgData name="Musco Emma" userId="S::emusco@confindustria.it::b716abda-d766-4537-803a-facd82502f9f" providerId="AD" clId="Web-{C59B5454-7C9A-B2A5-CA7F-F849894440DE}" dt="2021-12-24T09:27:03.708" v="2" actId="20577"/>
          <ac:spMkLst>
            <pc:docMk/>
            <pc:sldMk cId="3648097711" sldId="639"/>
            <ac:spMk id="16" creationId="{CC8337EA-94B1-4490-B9EB-A3572240E2FE}"/>
          </ac:spMkLst>
        </pc:spChg>
        <pc:spChg chg="del">
          <ac:chgData name="Musco Emma" userId="S::emusco@confindustria.it::b716abda-d766-4537-803a-facd82502f9f" providerId="AD" clId="Web-{C59B5454-7C9A-B2A5-CA7F-F849894440DE}" dt="2021-12-24T09:27:00.379" v="1"/>
          <ac:spMkLst>
            <pc:docMk/>
            <pc:sldMk cId="3648097711" sldId="639"/>
            <ac:spMk id="17" creationId="{33C1E063-1FDB-4A11-9B38-19A837F78BC0}"/>
          </ac:spMkLst>
        </pc:spChg>
        <pc:spChg chg="mod">
          <ac:chgData name="Musco Emma" userId="S::emusco@confindustria.it::b716abda-d766-4537-803a-facd82502f9f" providerId="AD" clId="Web-{C59B5454-7C9A-B2A5-CA7F-F849894440DE}" dt="2021-12-24T09:27:10.661" v="4" actId="20577"/>
          <ac:spMkLst>
            <pc:docMk/>
            <pc:sldMk cId="3648097711" sldId="639"/>
            <ac:spMk id="38" creationId="{19D47C7C-14D1-4643-A167-25B448BFE106}"/>
          </ac:spMkLst>
        </pc:spChg>
        <pc:picChg chg="del">
          <ac:chgData name="Musco Emma" userId="S::emusco@confindustria.it::b716abda-d766-4537-803a-facd82502f9f" providerId="AD" clId="Web-{C59B5454-7C9A-B2A5-CA7F-F849894440DE}" dt="2021-12-24T09:27:06.927" v="3"/>
          <ac:picMkLst>
            <pc:docMk/>
            <pc:sldMk cId="3648097711" sldId="639"/>
            <ac:picMk id="2" creationId="{51A96970-85D7-427D-BECD-36AA8AB567ED}"/>
          </ac:picMkLst>
        </pc:picChg>
      </pc:sldChg>
    </pc:docChg>
  </pc:docChgLst>
  <pc:docChgLst>
    <pc:chgData name="Musco Emma" userId="S::emusco@confindustria.it::b716abda-d766-4537-803a-facd82502f9f" providerId="AD" clId="Web-{CFBA7F72-2C84-E0B8-08CA-131A41D99D2E}"/>
    <pc:docChg chg="mod modSld">
      <pc:chgData name="Musco Emma" userId="S::emusco@confindustria.it::b716abda-d766-4537-803a-facd82502f9f" providerId="AD" clId="Web-{CFBA7F72-2C84-E0B8-08CA-131A41D99D2E}" dt="2021-12-07T20:02:24.435" v="356" actId="1076"/>
      <pc:docMkLst>
        <pc:docMk/>
      </pc:docMkLst>
      <pc:sldChg chg="modSp addCm">
        <pc:chgData name="Musco Emma" userId="S::emusco@confindustria.it::b716abda-d766-4537-803a-facd82502f9f" providerId="AD" clId="Web-{CFBA7F72-2C84-E0B8-08CA-131A41D99D2E}" dt="2021-12-07T20:02:24.435" v="356" actId="1076"/>
        <pc:sldMkLst>
          <pc:docMk/>
          <pc:sldMk cId="3837153280" sldId="552"/>
        </pc:sldMkLst>
        <pc:spChg chg="mod">
          <ac:chgData name="Musco Emma" userId="S::emusco@confindustria.it::b716abda-d766-4537-803a-facd82502f9f" providerId="AD" clId="Web-{CFBA7F72-2C84-E0B8-08CA-131A41D99D2E}" dt="2021-12-07T20:02:24.435" v="356" actId="1076"/>
          <ac:spMkLst>
            <pc:docMk/>
            <pc:sldMk cId="3837153280" sldId="552"/>
            <ac:spMk id="14" creationId="{9688B066-04F7-47AE-98F6-3DA5EC6F10F7}"/>
          </ac:spMkLst>
        </pc:spChg>
        <pc:spChg chg="mod">
          <ac:chgData name="Musco Emma" userId="S::emusco@confindustria.it::b716abda-d766-4537-803a-facd82502f9f" providerId="AD" clId="Web-{CFBA7F72-2C84-E0B8-08CA-131A41D99D2E}" dt="2021-12-07T20:02:19.216" v="354" actId="1076"/>
          <ac:spMkLst>
            <pc:docMk/>
            <pc:sldMk cId="3837153280" sldId="552"/>
            <ac:spMk id="21" creationId="{62875BB1-BDDB-448D-BFFB-C2493E0ACAB3}"/>
          </ac:spMkLst>
        </pc:spChg>
      </pc:sldChg>
    </pc:docChg>
  </pc:docChgLst>
  <pc:docChgLst>
    <pc:chgData name="Ferracani Giannaede" userId="S::gferracani@confindustria.it::595727f9-2de5-409f-aa4f-b5212e4c0682" providerId="AD" clId="Web-{AF3D91F1-F28A-63E2-DEEF-5378FEC5974D}"/>
    <pc:docChg chg="modSld">
      <pc:chgData name="Ferracani Giannaede" userId="S::gferracani@confindustria.it::595727f9-2de5-409f-aa4f-b5212e4c0682" providerId="AD" clId="Web-{AF3D91F1-F28A-63E2-DEEF-5378FEC5974D}" dt="2022-01-13T13:57:37.522" v="1" actId="20577"/>
      <pc:docMkLst>
        <pc:docMk/>
      </pc:docMkLst>
      <pc:sldChg chg="modSp modCm">
        <pc:chgData name="Ferracani Giannaede" userId="S::gferracani@confindustria.it::595727f9-2de5-409f-aa4f-b5212e4c0682" providerId="AD" clId="Web-{AF3D91F1-F28A-63E2-DEEF-5378FEC5974D}" dt="2022-01-13T13:57:37.522" v="1" actId="20577"/>
        <pc:sldMkLst>
          <pc:docMk/>
          <pc:sldMk cId="534800389" sldId="677"/>
        </pc:sldMkLst>
        <pc:spChg chg="mod">
          <ac:chgData name="Ferracani Giannaede" userId="S::gferracani@confindustria.it::595727f9-2de5-409f-aa4f-b5212e4c0682" providerId="AD" clId="Web-{AF3D91F1-F28A-63E2-DEEF-5378FEC5974D}" dt="2022-01-13T13:57:37.522" v="1" actId="20577"/>
          <ac:spMkLst>
            <pc:docMk/>
            <pc:sldMk cId="534800389" sldId="677"/>
            <ac:spMk id="26" creationId="{5D442159-92D4-4DF0-9ED5-12AB50E700DB}"/>
          </ac:spMkLst>
        </pc:spChg>
      </pc:sldChg>
    </pc:docChg>
  </pc:docChgLst>
  <pc:docChgLst>
    <pc:chgData name="Santalucia Stefano" userId="S::ssantalucia@confindustria.it::a3768041-462a-404b-b001-0afc25fbcc3f" providerId="AD" clId="Web-{8BA8830C-369F-4C71-A029-8AC1C19055A6}"/>
    <pc:docChg chg="modSld">
      <pc:chgData name="Santalucia Stefano" userId="S::ssantalucia@confindustria.it::a3768041-462a-404b-b001-0afc25fbcc3f" providerId="AD" clId="Web-{8BA8830C-369F-4C71-A029-8AC1C19055A6}" dt="2022-01-13T17:17:13.381" v="721"/>
      <pc:docMkLst>
        <pc:docMk/>
      </pc:docMkLst>
      <pc:sldChg chg="modSp delCm">
        <pc:chgData name="Santalucia Stefano" userId="S::ssantalucia@confindustria.it::a3768041-462a-404b-b001-0afc25fbcc3f" providerId="AD" clId="Web-{8BA8830C-369F-4C71-A029-8AC1C19055A6}" dt="2022-01-13T17:17:13.381" v="721"/>
        <pc:sldMkLst>
          <pc:docMk/>
          <pc:sldMk cId="2167833446" sldId="675"/>
        </pc:sldMkLst>
        <pc:graphicFrameChg chg="mod modGraphic">
          <ac:chgData name="Santalucia Stefano" userId="S::ssantalucia@confindustria.it::a3768041-462a-404b-b001-0afc25fbcc3f" providerId="AD" clId="Web-{8BA8830C-369F-4C71-A029-8AC1C19055A6}" dt="2022-01-13T17:17:13.381" v="721"/>
          <ac:graphicFrameMkLst>
            <pc:docMk/>
            <pc:sldMk cId="2167833446" sldId="675"/>
            <ac:graphicFrameMk id="3" creationId="{E1179057-26E5-4A8B-8BC8-CFE4BC3CCD27}"/>
          </ac:graphicFrameMkLst>
        </pc:graphicFrameChg>
      </pc:sldChg>
    </pc:docChg>
  </pc:docChgLst>
  <pc:docChgLst>
    <pc:chgData name="Musco Emma" userId="S::emusco@confindustria.it::b716abda-d766-4537-803a-facd82502f9f" providerId="AD" clId="Web-{82766407-3635-D80E-489C-CF1A517E1DC5}"/>
    <pc:docChg chg="modSld">
      <pc:chgData name="Musco Emma" userId="S::emusco@confindustria.it::b716abda-d766-4537-803a-facd82502f9f" providerId="AD" clId="Web-{82766407-3635-D80E-489C-CF1A517E1DC5}" dt="2021-12-23T17:13:39.319" v="16"/>
      <pc:docMkLst>
        <pc:docMk/>
      </pc:docMkLst>
      <pc:sldChg chg="modSp">
        <pc:chgData name="Musco Emma" userId="S::emusco@confindustria.it::b716abda-d766-4537-803a-facd82502f9f" providerId="AD" clId="Web-{82766407-3635-D80E-489C-CF1A517E1DC5}" dt="2021-12-23T17:13:39.319" v="16"/>
        <pc:sldMkLst>
          <pc:docMk/>
          <pc:sldMk cId="3915893777" sldId="616"/>
        </pc:sldMkLst>
        <pc:picChg chg="mod">
          <ac:chgData name="Musco Emma" userId="S::emusco@confindustria.it::b716abda-d766-4537-803a-facd82502f9f" providerId="AD" clId="Web-{82766407-3635-D80E-489C-CF1A517E1DC5}" dt="2021-12-23T17:13:39.319" v="16"/>
          <ac:picMkLst>
            <pc:docMk/>
            <pc:sldMk cId="3915893777" sldId="616"/>
            <ac:picMk id="7" creationId="{254BAFB3-FDFD-49F4-99DA-2240F300F763}"/>
          </ac:picMkLst>
        </pc:picChg>
      </pc:sldChg>
      <pc:sldChg chg="addSp modSp">
        <pc:chgData name="Musco Emma" userId="S::emusco@confindustria.it::b716abda-d766-4537-803a-facd82502f9f" providerId="AD" clId="Web-{82766407-3635-D80E-489C-CF1A517E1DC5}" dt="2021-12-23T17:13:24.240" v="15" actId="20577"/>
        <pc:sldMkLst>
          <pc:docMk/>
          <pc:sldMk cId="1181902969" sldId="638"/>
        </pc:sldMkLst>
        <pc:spChg chg="mod">
          <ac:chgData name="Musco Emma" userId="S::emusco@confindustria.it::b716abda-d766-4537-803a-facd82502f9f" providerId="AD" clId="Web-{82766407-3635-D80E-489C-CF1A517E1DC5}" dt="2021-12-23T17:13:24.240" v="15" actId="20577"/>
          <ac:spMkLst>
            <pc:docMk/>
            <pc:sldMk cId="1181902969" sldId="638"/>
            <ac:spMk id="17" creationId="{33C1E063-1FDB-4A11-9B38-19A837F78BC0}"/>
          </ac:spMkLst>
        </pc:spChg>
        <pc:picChg chg="add mod">
          <ac:chgData name="Musco Emma" userId="S::emusco@confindustria.it::b716abda-d766-4537-803a-facd82502f9f" providerId="AD" clId="Web-{82766407-3635-D80E-489C-CF1A517E1DC5}" dt="2021-12-23T17:12:19.098" v="7" actId="1076"/>
          <ac:picMkLst>
            <pc:docMk/>
            <pc:sldMk cId="1181902969" sldId="638"/>
            <ac:picMk id="2" creationId="{51A96970-85D7-427D-BECD-36AA8AB567ED}"/>
          </ac:picMkLst>
        </pc:picChg>
      </pc:sldChg>
    </pc:docChg>
  </pc:docChgLst>
  <pc:docChgLst>
    <pc:chgData name="Ferracani Giannaede" userId="S::gferracani@confindustria.it::595727f9-2de5-409f-aa4f-b5212e4c0682" providerId="AD" clId="Web-{CC3F49C3-B7C1-4F91-A5F9-26FA8F3FE7BB}"/>
    <pc:docChg chg="modSld">
      <pc:chgData name="Ferracani Giannaede" userId="S::gferracani@confindustria.it::595727f9-2de5-409f-aa4f-b5212e4c0682" providerId="AD" clId="Web-{CC3F49C3-B7C1-4F91-A5F9-26FA8F3FE7BB}" dt="2022-01-17T08:58:19.117" v="902"/>
      <pc:docMkLst>
        <pc:docMk/>
      </pc:docMkLst>
      <pc:sldChg chg="modSp">
        <pc:chgData name="Ferracani Giannaede" userId="S::gferracani@confindustria.it::595727f9-2de5-409f-aa4f-b5212e4c0682" providerId="AD" clId="Web-{CC3F49C3-B7C1-4F91-A5F9-26FA8F3FE7BB}" dt="2022-01-17T08:43:27.817" v="501" actId="20577"/>
        <pc:sldMkLst>
          <pc:docMk/>
          <pc:sldMk cId="3648097711" sldId="639"/>
        </pc:sldMkLst>
        <pc:spChg chg="mod">
          <ac:chgData name="Ferracani Giannaede" userId="S::gferracani@confindustria.it::595727f9-2de5-409f-aa4f-b5212e4c0682" providerId="AD" clId="Web-{CC3F49C3-B7C1-4F91-A5F9-26FA8F3FE7BB}" dt="2022-01-17T08:43:27.817" v="501" actId="20577"/>
          <ac:spMkLst>
            <pc:docMk/>
            <pc:sldMk cId="3648097711" sldId="639"/>
            <ac:spMk id="3" creationId="{83714801-8C0B-4A74-A4E2-16A9AE251456}"/>
          </ac:spMkLst>
        </pc:spChg>
      </pc:sldChg>
      <pc:sldChg chg="modSp">
        <pc:chgData name="Ferracani Giannaede" userId="S::gferracani@confindustria.it::595727f9-2de5-409f-aa4f-b5212e4c0682" providerId="AD" clId="Web-{CC3F49C3-B7C1-4F91-A5F9-26FA8F3FE7BB}" dt="2022-01-17T08:58:19.117" v="902"/>
        <pc:sldMkLst>
          <pc:docMk/>
          <pc:sldMk cId="1802556652" sldId="667"/>
        </pc:sldMkLst>
        <pc:graphicFrameChg chg="mod modGraphic">
          <ac:chgData name="Ferracani Giannaede" userId="S::gferracani@confindustria.it::595727f9-2de5-409f-aa4f-b5212e4c0682" providerId="AD" clId="Web-{CC3F49C3-B7C1-4F91-A5F9-26FA8F3FE7BB}" dt="2022-01-17T08:58:19.117" v="902"/>
          <ac:graphicFrameMkLst>
            <pc:docMk/>
            <pc:sldMk cId="1802556652" sldId="667"/>
            <ac:graphicFrameMk id="2" creationId="{E32FC90B-615F-4C93-B857-353477B4A8C2}"/>
          </ac:graphicFrameMkLst>
        </pc:graphicFrameChg>
      </pc:sldChg>
      <pc:sldChg chg="modSp">
        <pc:chgData name="Ferracani Giannaede" userId="S::gferracani@confindustria.it::595727f9-2de5-409f-aa4f-b5212e4c0682" providerId="AD" clId="Web-{CC3F49C3-B7C1-4F91-A5F9-26FA8F3FE7BB}" dt="2022-01-17T08:44:15.492" v="504" actId="20577"/>
        <pc:sldMkLst>
          <pc:docMk/>
          <pc:sldMk cId="1578523493" sldId="668"/>
        </pc:sldMkLst>
        <pc:spChg chg="mod">
          <ac:chgData name="Ferracani Giannaede" userId="S::gferracani@confindustria.it::595727f9-2de5-409f-aa4f-b5212e4c0682" providerId="AD" clId="Web-{CC3F49C3-B7C1-4F91-A5F9-26FA8F3FE7BB}" dt="2022-01-17T08:44:15.492" v="504" actId="20577"/>
          <ac:spMkLst>
            <pc:docMk/>
            <pc:sldMk cId="1578523493" sldId="668"/>
            <ac:spMk id="23" creationId="{01D1CBA2-789C-45BD-97ED-FA350C6BA6B4}"/>
          </ac:spMkLst>
        </pc:spChg>
      </pc:sldChg>
      <pc:sldChg chg="modSp">
        <pc:chgData name="Ferracani Giannaede" userId="S::gferracani@confindustria.it::595727f9-2de5-409f-aa4f-b5212e4c0682" providerId="AD" clId="Web-{CC3F49C3-B7C1-4F91-A5F9-26FA8F3FE7BB}" dt="2022-01-17T08:46:31.671" v="610" actId="20577"/>
        <pc:sldMkLst>
          <pc:docMk/>
          <pc:sldMk cId="534800389" sldId="677"/>
        </pc:sldMkLst>
        <pc:spChg chg="mod">
          <ac:chgData name="Ferracani Giannaede" userId="S::gferracani@confindustria.it::595727f9-2de5-409f-aa4f-b5212e4c0682" providerId="AD" clId="Web-{CC3F49C3-B7C1-4F91-A5F9-26FA8F3FE7BB}" dt="2022-01-17T08:46:31.671" v="610" actId="20577"/>
          <ac:spMkLst>
            <pc:docMk/>
            <pc:sldMk cId="534800389" sldId="677"/>
            <ac:spMk id="26" creationId="{5D442159-92D4-4DF0-9ED5-12AB50E700DB}"/>
          </ac:spMkLst>
        </pc:spChg>
      </pc:sldChg>
    </pc:docChg>
  </pc:docChgLst>
  <pc:docChgLst>
    <pc:chgData name="Ferracani Giannaede" userId="S::gferracani@confindustria.it::595727f9-2de5-409f-aa4f-b5212e4c0682" providerId="AD" clId="Web-{BE225A3E-A272-3B6A-0180-7C3D28EABBDB}"/>
    <pc:docChg chg="delSld modSection">
      <pc:chgData name="Ferracani Giannaede" userId="S::gferracani@confindustria.it::595727f9-2de5-409f-aa4f-b5212e4c0682" providerId="AD" clId="Web-{BE225A3E-A272-3B6A-0180-7C3D28EABBDB}" dt="2022-01-13T12:09:13.081" v="1"/>
      <pc:docMkLst>
        <pc:docMk/>
      </pc:docMkLst>
      <pc:sldChg chg="modCm">
        <pc:chgData name="Ferracani Giannaede" userId="S::gferracani@confindustria.it::595727f9-2de5-409f-aa4f-b5212e4c0682" providerId="AD" clId="Web-{BE225A3E-A272-3B6A-0180-7C3D28EABBDB}" dt="2022-01-13T12:08:58.799" v="0"/>
        <pc:sldMkLst>
          <pc:docMk/>
          <pc:sldMk cId="1578523493" sldId="668"/>
        </pc:sldMkLst>
      </pc:sldChg>
      <pc:sldChg chg="del">
        <pc:chgData name="Ferracani Giannaede" userId="S::gferracani@confindustria.it::595727f9-2de5-409f-aa4f-b5212e4c0682" providerId="AD" clId="Web-{BE225A3E-A272-3B6A-0180-7C3D28EABBDB}" dt="2022-01-13T12:09:13.081" v="1"/>
        <pc:sldMkLst>
          <pc:docMk/>
          <pc:sldMk cId="3896360204" sldId="670"/>
        </pc:sldMkLst>
      </pc:sldChg>
    </pc:docChg>
  </pc:docChgLst>
  <pc:docChgLst>
    <pc:chgData name="Ferracani Giannaede" userId="S::gferracani@confindustria.it::595727f9-2de5-409f-aa4f-b5212e4c0682" providerId="AD" clId="Web-{B8C1D645-D9AC-B553-7200-1BE49D44D7E9}"/>
    <pc:docChg chg="modSld">
      <pc:chgData name="Ferracani Giannaede" userId="S::gferracani@confindustria.it::595727f9-2de5-409f-aa4f-b5212e4c0682" providerId="AD" clId="Web-{B8C1D645-D9AC-B553-7200-1BE49D44D7E9}" dt="2021-12-20T12:08:31.718" v="262" actId="20577"/>
      <pc:docMkLst>
        <pc:docMk/>
      </pc:docMkLst>
      <pc:sldChg chg="modSp">
        <pc:chgData name="Ferracani Giannaede" userId="S::gferracani@confindustria.it::595727f9-2de5-409f-aa4f-b5212e4c0682" providerId="AD" clId="Web-{B8C1D645-D9AC-B553-7200-1BE49D44D7E9}" dt="2021-12-20T11:16:48.124" v="163" actId="1076"/>
        <pc:sldMkLst>
          <pc:docMk/>
          <pc:sldMk cId="2240087323" sldId="625"/>
        </pc:sldMkLst>
        <pc:spChg chg="mod">
          <ac:chgData name="Ferracani Giannaede" userId="S::gferracani@confindustria.it::595727f9-2de5-409f-aa4f-b5212e4c0682" providerId="AD" clId="Web-{B8C1D645-D9AC-B553-7200-1BE49D44D7E9}" dt="2021-12-20T11:16:42.811" v="162" actId="20577"/>
          <ac:spMkLst>
            <pc:docMk/>
            <pc:sldMk cId="2240087323" sldId="625"/>
            <ac:spMk id="21" creationId="{62875BB1-BDDB-448D-BFFB-C2493E0ACAB3}"/>
          </ac:spMkLst>
        </pc:spChg>
        <pc:spChg chg="mod">
          <ac:chgData name="Ferracani Giannaede" userId="S::gferracani@confindustria.it::595727f9-2de5-409f-aa4f-b5212e4c0682" providerId="AD" clId="Web-{B8C1D645-D9AC-B553-7200-1BE49D44D7E9}" dt="2021-12-20T11:16:48.124" v="163" actId="1076"/>
          <ac:spMkLst>
            <pc:docMk/>
            <pc:sldMk cId="2240087323" sldId="625"/>
            <ac:spMk id="26" creationId="{38ED5A68-BFE6-444E-8D97-B0E0D2A76DF1}"/>
          </ac:spMkLst>
        </pc:spChg>
      </pc:sldChg>
      <pc:sldChg chg="modSp">
        <pc:chgData name="Ferracani Giannaede" userId="S::gferracani@confindustria.it::595727f9-2de5-409f-aa4f-b5212e4c0682" providerId="AD" clId="Web-{B8C1D645-D9AC-B553-7200-1BE49D44D7E9}" dt="2021-12-20T11:57:25.439" v="185" actId="20577"/>
        <pc:sldMkLst>
          <pc:docMk/>
          <pc:sldMk cId="31912182" sldId="627"/>
        </pc:sldMkLst>
        <pc:spChg chg="mod">
          <ac:chgData name="Ferracani Giannaede" userId="S::gferracani@confindustria.it::595727f9-2de5-409f-aa4f-b5212e4c0682" providerId="AD" clId="Web-{B8C1D645-D9AC-B553-7200-1BE49D44D7E9}" dt="2021-12-20T11:55:52.625" v="174" actId="20577"/>
          <ac:spMkLst>
            <pc:docMk/>
            <pc:sldMk cId="31912182" sldId="627"/>
            <ac:spMk id="25" creationId="{188F3DC9-5C18-49D8-92AF-B00A1136696D}"/>
          </ac:spMkLst>
        </pc:spChg>
        <pc:spChg chg="mod">
          <ac:chgData name="Ferracani Giannaede" userId="S::gferracani@confindustria.it::595727f9-2de5-409f-aa4f-b5212e4c0682" providerId="AD" clId="Web-{B8C1D645-D9AC-B553-7200-1BE49D44D7E9}" dt="2021-12-20T11:57:25.439" v="185" actId="20577"/>
          <ac:spMkLst>
            <pc:docMk/>
            <pc:sldMk cId="31912182" sldId="627"/>
            <ac:spMk id="29" creationId="{2681ACA4-5780-42D1-B285-E55B30802C3E}"/>
          </ac:spMkLst>
        </pc:spChg>
      </pc:sldChg>
      <pc:sldChg chg="modSp">
        <pc:chgData name="Ferracani Giannaede" userId="S::gferracani@confindustria.it::595727f9-2de5-409f-aa4f-b5212e4c0682" providerId="AD" clId="Web-{B8C1D645-D9AC-B553-7200-1BE49D44D7E9}" dt="2021-12-20T12:08:31.718" v="262" actId="20577"/>
        <pc:sldMkLst>
          <pc:docMk/>
          <pc:sldMk cId="3585120266" sldId="629"/>
        </pc:sldMkLst>
        <pc:spChg chg="mod">
          <ac:chgData name="Ferracani Giannaede" userId="S::gferracani@confindustria.it::595727f9-2de5-409f-aa4f-b5212e4c0682" providerId="AD" clId="Web-{B8C1D645-D9AC-B553-7200-1BE49D44D7E9}" dt="2021-12-20T12:08:31.718" v="262" actId="20577"/>
          <ac:spMkLst>
            <pc:docMk/>
            <pc:sldMk cId="3585120266" sldId="629"/>
            <ac:spMk id="24" creationId="{1FCA19E3-03F7-4D2A-A9C8-9A63BFE71404}"/>
          </ac:spMkLst>
        </pc:spChg>
        <pc:spChg chg="mod">
          <ac:chgData name="Ferracani Giannaede" userId="S::gferracani@confindustria.it::595727f9-2de5-409f-aa4f-b5212e4c0682" providerId="AD" clId="Web-{B8C1D645-D9AC-B553-7200-1BE49D44D7E9}" dt="2021-12-20T12:06:16.591" v="206" actId="20577"/>
          <ac:spMkLst>
            <pc:docMk/>
            <pc:sldMk cId="3585120266" sldId="629"/>
            <ac:spMk id="32" creationId="{61DA6B2B-99A4-4569-AA05-3658C53835E4}"/>
          </ac:spMkLst>
        </pc:spChg>
      </pc:sldChg>
    </pc:docChg>
  </pc:docChgLst>
  <pc:docChgLst>
    <pc:chgData name="Musco Emma" userId="S::emusco@confindustria.it::b716abda-d766-4537-803a-facd82502f9f" providerId="AD" clId="Web-{ADA8D798-B10B-FAA9-EA3B-4F90EDDF59C7}"/>
    <pc:docChg chg="addSld modSld sldOrd modSection">
      <pc:chgData name="Musco Emma" userId="S::emusco@confindustria.it::b716abda-d766-4537-803a-facd82502f9f" providerId="AD" clId="Web-{ADA8D798-B10B-FAA9-EA3B-4F90EDDF59C7}" dt="2021-12-07T17:32:14.828" v="81" actId="20577"/>
      <pc:docMkLst>
        <pc:docMk/>
      </pc:docMkLst>
      <pc:sldChg chg="delSp modSp ord">
        <pc:chgData name="Musco Emma" userId="S::emusco@confindustria.it::b716abda-d766-4537-803a-facd82502f9f" providerId="AD" clId="Web-{ADA8D798-B10B-FAA9-EA3B-4F90EDDF59C7}" dt="2021-12-07T17:27:37.037" v="27"/>
        <pc:sldMkLst>
          <pc:docMk/>
          <pc:sldMk cId="3837153280" sldId="552"/>
        </pc:sldMkLst>
        <pc:spChg chg="mod">
          <ac:chgData name="Musco Emma" userId="S::emusco@confindustria.it::b716abda-d766-4537-803a-facd82502f9f" providerId="AD" clId="Web-{ADA8D798-B10B-FAA9-EA3B-4F90EDDF59C7}" dt="2021-12-07T17:27:26.443" v="24" actId="20577"/>
          <ac:spMkLst>
            <pc:docMk/>
            <pc:sldMk cId="3837153280" sldId="552"/>
            <ac:spMk id="14" creationId="{9688B066-04F7-47AE-98F6-3DA5EC6F10F7}"/>
          </ac:spMkLst>
        </pc:spChg>
        <pc:spChg chg="mod">
          <ac:chgData name="Musco Emma" userId="S::emusco@confindustria.it::b716abda-d766-4537-803a-facd82502f9f" providerId="AD" clId="Web-{ADA8D798-B10B-FAA9-EA3B-4F90EDDF59C7}" dt="2021-12-07T17:27:30.131" v="25" actId="20577"/>
          <ac:spMkLst>
            <pc:docMk/>
            <pc:sldMk cId="3837153280" sldId="552"/>
            <ac:spMk id="23" creationId="{6D93DDCC-9006-4D35-81EF-745F1587E03A}"/>
          </ac:spMkLst>
        </pc:spChg>
        <pc:picChg chg="del">
          <ac:chgData name="Musco Emma" userId="S::emusco@confindustria.it::b716abda-d766-4537-803a-facd82502f9f" providerId="AD" clId="Web-{ADA8D798-B10B-FAA9-EA3B-4F90EDDF59C7}" dt="2021-12-07T17:27:37.037" v="27"/>
          <ac:picMkLst>
            <pc:docMk/>
            <pc:sldMk cId="3837153280" sldId="552"/>
            <ac:picMk id="6" creationId="{A0A70612-6381-43CE-B1EC-85F2403F53D2}"/>
          </ac:picMkLst>
        </pc:picChg>
      </pc:sldChg>
      <pc:sldChg chg="delSp modSp add replId">
        <pc:chgData name="Musco Emma" userId="S::emusco@confindustria.it::b716abda-d766-4537-803a-facd82502f9f" providerId="AD" clId="Web-{ADA8D798-B10B-FAA9-EA3B-4F90EDDF59C7}" dt="2021-12-07T17:32:14.828" v="81" actId="20577"/>
        <pc:sldMkLst>
          <pc:docMk/>
          <pc:sldMk cId="2959071717" sldId="624"/>
        </pc:sldMkLst>
        <pc:spChg chg="mod">
          <ac:chgData name="Musco Emma" userId="S::emusco@confindustria.it::b716abda-d766-4537-803a-facd82502f9f" providerId="AD" clId="Web-{ADA8D798-B10B-FAA9-EA3B-4F90EDDF59C7}" dt="2021-12-07T17:32:14.828" v="81" actId="20577"/>
          <ac:spMkLst>
            <pc:docMk/>
            <pc:sldMk cId="2959071717" sldId="624"/>
            <ac:spMk id="14" creationId="{9688B066-04F7-47AE-98F6-3DA5EC6F10F7}"/>
          </ac:spMkLst>
        </pc:spChg>
        <pc:spChg chg="mod">
          <ac:chgData name="Musco Emma" userId="S::emusco@confindustria.it::b716abda-d766-4537-803a-facd82502f9f" providerId="AD" clId="Web-{ADA8D798-B10B-FAA9-EA3B-4F90EDDF59C7}" dt="2021-12-07T17:28:49.555" v="32" actId="20577"/>
          <ac:spMkLst>
            <pc:docMk/>
            <pc:sldMk cId="2959071717" sldId="624"/>
            <ac:spMk id="23" creationId="{6D93DDCC-9006-4D35-81EF-745F1587E03A}"/>
          </ac:spMkLst>
        </pc:spChg>
        <pc:picChg chg="del">
          <ac:chgData name="Musco Emma" userId="S::emusco@confindustria.it::b716abda-d766-4537-803a-facd82502f9f" providerId="AD" clId="Web-{ADA8D798-B10B-FAA9-EA3B-4F90EDDF59C7}" dt="2021-12-07T17:27:38.928" v="28"/>
          <ac:picMkLst>
            <pc:docMk/>
            <pc:sldMk cId="2959071717" sldId="624"/>
            <ac:picMk id="6" creationId="{A0A70612-6381-43CE-B1EC-85F2403F53D2}"/>
          </ac:picMkLst>
        </pc:picChg>
      </pc:sldChg>
    </pc:docChg>
  </pc:docChgLst>
  <pc:docChgLst>
    <pc:chgData name="Ferracani Giannaede" userId="S::gferracani@confindustria.it::595727f9-2de5-409f-aa4f-b5212e4c0682" providerId="AD" clId="Web-{45A7CEBB-A174-ECFC-18FA-D820E9BC7CBF}"/>
    <pc:docChg chg="modSld">
      <pc:chgData name="Ferracani Giannaede" userId="S::gferracani@confindustria.it::595727f9-2de5-409f-aa4f-b5212e4c0682" providerId="AD" clId="Web-{45A7CEBB-A174-ECFC-18FA-D820E9BC7CBF}" dt="2021-12-20T17:41:04.405" v="13" actId="20577"/>
      <pc:docMkLst>
        <pc:docMk/>
      </pc:docMkLst>
      <pc:sldChg chg="modSp">
        <pc:chgData name="Ferracani Giannaede" userId="S::gferracani@confindustria.it::595727f9-2de5-409f-aa4f-b5212e4c0682" providerId="AD" clId="Web-{45A7CEBB-A174-ECFC-18FA-D820E9BC7CBF}" dt="2021-12-20T17:41:04.405" v="13" actId="20577"/>
        <pc:sldMkLst>
          <pc:docMk/>
          <pc:sldMk cId="1903169871" sldId="626"/>
        </pc:sldMkLst>
        <pc:spChg chg="mod">
          <ac:chgData name="Ferracani Giannaede" userId="S::gferracani@confindustria.it::595727f9-2de5-409f-aa4f-b5212e4c0682" providerId="AD" clId="Web-{45A7CEBB-A174-ECFC-18FA-D820E9BC7CBF}" dt="2021-12-20T17:41:04.405" v="13" actId="20577"/>
          <ac:spMkLst>
            <pc:docMk/>
            <pc:sldMk cId="1903169871" sldId="626"/>
            <ac:spMk id="76" creationId="{38909CCB-8457-40C3-8200-1D8631A1947E}"/>
          </ac:spMkLst>
        </pc:spChg>
      </pc:sldChg>
    </pc:docChg>
  </pc:docChgLst>
  <pc:docChgLst>
    <pc:chgData name="Emma Musco" userId="b716abda-d766-4537-803a-facd82502f9f" providerId="ADAL" clId="{729E91F1-9DB6-44A4-AA08-C72E6CE7235A}"/>
    <pc:docChg chg="undo redo custSel addSld delSld modSld sldOrd modSection">
      <pc:chgData name="Emma Musco" userId="b716abda-d766-4537-803a-facd82502f9f" providerId="ADAL" clId="{729E91F1-9DB6-44A4-AA08-C72E6CE7235A}" dt="2022-01-11T10:49:26.043" v="7408" actId="20577"/>
      <pc:docMkLst>
        <pc:docMk/>
      </pc:docMkLst>
      <pc:sldChg chg="del">
        <pc:chgData name="Emma Musco" userId="b716abda-d766-4537-803a-facd82502f9f" providerId="ADAL" clId="{729E91F1-9DB6-44A4-AA08-C72E6CE7235A}" dt="2022-01-10T15:02:01.521" v="3570" actId="47"/>
        <pc:sldMkLst>
          <pc:docMk/>
          <pc:sldMk cId="3679269564" sldId="453"/>
        </pc:sldMkLst>
      </pc:sldChg>
      <pc:sldChg chg="delSp modSp del mod">
        <pc:chgData name="Emma Musco" userId="b716abda-d766-4537-803a-facd82502f9f" providerId="ADAL" clId="{729E91F1-9DB6-44A4-AA08-C72E6CE7235A}" dt="2022-01-10T10:42:31.514" v="1102" actId="47"/>
        <pc:sldMkLst>
          <pc:docMk/>
          <pc:sldMk cId="924759343" sldId="597"/>
        </pc:sldMkLst>
        <pc:spChg chg="del mod">
          <ac:chgData name="Emma Musco" userId="b716abda-d766-4537-803a-facd82502f9f" providerId="ADAL" clId="{729E91F1-9DB6-44A4-AA08-C72E6CE7235A}" dt="2022-01-10T10:42:03.110" v="1096"/>
          <ac:spMkLst>
            <pc:docMk/>
            <pc:sldMk cId="924759343" sldId="597"/>
            <ac:spMk id="14" creationId="{C30636A2-6FE6-4592-8BF1-587AEF3AA40D}"/>
          </ac:spMkLst>
        </pc:spChg>
      </pc:sldChg>
      <pc:sldChg chg="addSp modSp mod">
        <pc:chgData name="Emma Musco" userId="b716abda-d766-4537-803a-facd82502f9f" providerId="ADAL" clId="{729E91F1-9DB6-44A4-AA08-C72E6CE7235A}" dt="2022-01-10T11:55:04.237" v="2983" actId="1076"/>
        <pc:sldMkLst>
          <pc:docMk/>
          <pc:sldMk cId="1181902969" sldId="638"/>
        </pc:sldMkLst>
        <pc:picChg chg="add mod">
          <ac:chgData name="Emma Musco" userId="b716abda-d766-4537-803a-facd82502f9f" providerId="ADAL" clId="{729E91F1-9DB6-44A4-AA08-C72E6CE7235A}" dt="2022-01-10T11:55:04.237" v="2983" actId="1076"/>
          <ac:picMkLst>
            <pc:docMk/>
            <pc:sldMk cId="1181902969" sldId="638"/>
            <ac:picMk id="3" creationId="{7A74B022-5683-4AFA-94D4-25E98D39676D}"/>
          </ac:picMkLst>
        </pc:picChg>
      </pc:sldChg>
      <pc:sldChg chg="addSp delSp modSp mod modAnim">
        <pc:chgData name="Emma Musco" userId="b716abda-d766-4537-803a-facd82502f9f" providerId="ADAL" clId="{729E91F1-9DB6-44A4-AA08-C72E6CE7235A}" dt="2022-01-10T15:01:35.616" v="3568" actId="790"/>
        <pc:sldMkLst>
          <pc:docMk/>
          <pc:sldMk cId="3648097711" sldId="639"/>
        </pc:sldMkLst>
        <pc:spChg chg="mod">
          <ac:chgData name="Emma Musco" userId="b716abda-d766-4537-803a-facd82502f9f" providerId="ADAL" clId="{729E91F1-9DB6-44A4-AA08-C72E6CE7235A}" dt="2022-01-10T15:01:22.062" v="3565" actId="790"/>
          <ac:spMkLst>
            <pc:docMk/>
            <pc:sldMk cId="3648097711" sldId="639"/>
            <ac:spMk id="3" creationId="{83714801-8C0B-4A74-A4E2-16A9AE251456}"/>
          </ac:spMkLst>
        </pc:spChg>
        <pc:spChg chg="mod">
          <ac:chgData name="Emma Musco" userId="b716abda-d766-4537-803a-facd82502f9f" providerId="ADAL" clId="{729E91F1-9DB6-44A4-AA08-C72E6CE7235A}" dt="2022-01-10T11:36:00.544" v="2079" actId="20577"/>
          <ac:spMkLst>
            <pc:docMk/>
            <pc:sldMk cId="3648097711" sldId="639"/>
            <ac:spMk id="16" creationId="{CC8337EA-94B1-4490-B9EB-A3572240E2FE}"/>
          </ac:spMkLst>
        </pc:spChg>
        <pc:spChg chg="add del mod">
          <ac:chgData name="Emma Musco" userId="b716abda-d766-4537-803a-facd82502f9f" providerId="ADAL" clId="{729E91F1-9DB6-44A4-AA08-C72E6CE7235A}" dt="2022-01-10T11:52:20.077" v="2939" actId="478"/>
          <ac:spMkLst>
            <pc:docMk/>
            <pc:sldMk cId="3648097711" sldId="639"/>
            <ac:spMk id="17" creationId="{362A040F-58C3-40BA-BCC2-D927BFE72E11}"/>
          </ac:spMkLst>
        </pc:spChg>
        <pc:spChg chg="add mod">
          <ac:chgData name="Emma Musco" userId="b716abda-d766-4537-803a-facd82502f9f" providerId="ADAL" clId="{729E91F1-9DB6-44A4-AA08-C72E6CE7235A}" dt="2022-01-10T11:53:55.534" v="2975" actId="14100"/>
          <ac:spMkLst>
            <pc:docMk/>
            <pc:sldMk cId="3648097711" sldId="639"/>
            <ac:spMk id="18" creationId="{63837465-61CE-4846-8CA1-9285220E6987}"/>
          </ac:spMkLst>
        </pc:spChg>
        <pc:spChg chg="add mod">
          <ac:chgData name="Emma Musco" userId="b716abda-d766-4537-803a-facd82502f9f" providerId="ADAL" clId="{729E91F1-9DB6-44A4-AA08-C72E6CE7235A}" dt="2022-01-10T11:50:51.747" v="2828" actId="1076"/>
          <ac:spMkLst>
            <pc:docMk/>
            <pc:sldMk cId="3648097711" sldId="639"/>
            <ac:spMk id="19" creationId="{A5FCC506-28C1-407E-9A9C-F64EE8EF8C4C}"/>
          </ac:spMkLst>
        </pc:spChg>
        <pc:spChg chg="add del mod">
          <ac:chgData name="Emma Musco" userId="b716abda-d766-4537-803a-facd82502f9f" providerId="ADAL" clId="{729E91F1-9DB6-44A4-AA08-C72E6CE7235A}" dt="2022-01-10T11:49:42.371" v="2754"/>
          <ac:spMkLst>
            <pc:docMk/>
            <pc:sldMk cId="3648097711" sldId="639"/>
            <ac:spMk id="20" creationId="{7E1D9248-4F76-4D27-99F5-1269877DD68E}"/>
          </ac:spMkLst>
        </pc:spChg>
        <pc:spChg chg="add mod">
          <ac:chgData name="Emma Musco" userId="b716abda-d766-4537-803a-facd82502f9f" providerId="ADAL" clId="{729E91F1-9DB6-44A4-AA08-C72E6CE7235A}" dt="2022-01-10T15:01:35.616" v="3568" actId="790"/>
          <ac:spMkLst>
            <pc:docMk/>
            <pc:sldMk cId="3648097711" sldId="639"/>
            <ac:spMk id="23" creationId="{4D3640B0-9E07-444E-8370-7682FFA8DF7E}"/>
          </ac:spMkLst>
        </pc:spChg>
        <pc:spChg chg="mod">
          <ac:chgData name="Emma Musco" userId="b716abda-d766-4537-803a-facd82502f9f" providerId="ADAL" clId="{729E91F1-9DB6-44A4-AA08-C72E6CE7235A}" dt="2022-01-10T11:49:34.114" v="2750" actId="1076"/>
          <ac:spMkLst>
            <pc:docMk/>
            <pc:sldMk cId="3648097711" sldId="639"/>
            <ac:spMk id="38" creationId="{19D47C7C-14D1-4643-A167-25B448BFE106}"/>
          </ac:spMkLst>
        </pc:spChg>
        <pc:picChg chg="add mod">
          <ac:chgData name="Emma Musco" userId="b716abda-d766-4537-803a-facd82502f9f" providerId="ADAL" clId="{729E91F1-9DB6-44A4-AA08-C72E6CE7235A}" dt="2022-01-10T11:54:34.174" v="2977" actId="1076"/>
          <ac:picMkLst>
            <pc:docMk/>
            <pc:sldMk cId="3648097711" sldId="639"/>
            <ac:picMk id="24" creationId="{695FBFD3-4BB3-47E5-B635-C4E74D6E02B3}"/>
          </ac:picMkLst>
        </pc:picChg>
      </pc:sldChg>
      <pc:sldChg chg="modSp mod">
        <pc:chgData name="Emma Musco" userId="b716abda-d766-4537-803a-facd82502f9f" providerId="ADAL" clId="{729E91F1-9DB6-44A4-AA08-C72E6CE7235A}" dt="2022-01-10T10:19:55.606" v="201" actId="20577"/>
        <pc:sldMkLst>
          <pc:docMk/>
          <pc:sldMk cId="4214845873" sldId="648"/>
        </pc:sldMkLst>
        <pc:graphicFrameChg chg="modGraphic">
          <ac:chgData name="Emma Musco" userId="b716abda-d766-4537-803a-facd82502f9f" providerId="ADAL" clId="{729E91F1-9DB6-44A4-AA08-C72E6CE7235A}" dt="2022-01-10T10:19:55.606" v="201" actId="20577"/>
          <ac:graphicFrameMkLst>
            <pc:docMk/>
            <pc:sldMk cId="4214845873" sldId="648"/>
            <ac:graphicFrameMk id="2" creationId="{E32FC90B-615F-4C93-B857-353477B4A8C2}"/>
          </ac:graphicFrameMkLst>
        </pc:graphicFrameChg>
      </pc:sldChg>
      <pc:sldChg chg="addSp delSp modSp mod delAnim addCm">
        <pc:chgData name="Emma Musco" userId="b716abda-d766-4537-803a-facd82502f9f" providerId="ADAL" clId="{729E91F1-9DB6-44A4-AA08-C72E6CE7235A}" dt="2022-01-11T10:49:26.043" v="7408" actId="20577"/>
        <pc:sldMkLst>
          <pc:docMk/>
          <pc:sldMk cId="2274145018" sldId="650"/>
        </pc:sldMkLst>
        <pc:spChg chg="del">
          <ac:chgData name="Emma Musco" userId="b716abda-d766-4537-803a-facd82502f9f" providerId="ADAL" clId="{729E91F1-9DB6-44A4-AA08-C72E6CE7235A}" dt="2022-01-10T16:42:16.640" v="5606" actId="478"/>
          <ac:spMkLst>
            <pc:docMk/>
            <pc:sldMk cId="2274145018" sldId="650"/>
            <ac:spMk id="10" creationId="{7416D99C-6EA2-4903-9964-F96929784E55}"/>
          </ac:spMkLst>
        </pc:spChg>
        <pc:spChg chg="mod">
          <ac:chgData name="Emma Musco" userId="b716abda-d766-4537-803a-facd82502f9f" providerId="ADAL" clId="{729E91F1-9DB6-44A4-AA08-C72E6CE7235A}" dt="2022-01-10T16:42:14.698" v="5605" actId="14100"/>
          <ac:spMkLst>
            <pc:docMk/>
            <pc:sldMk cId="2274145018" sldId="650"/>
            <ac:spMk id="19" creationId="{A67DEB1C-7482-4A5D-8775-BAB9E92A64B8}"/>
          </ac:spMkLst>
        </pc:spChg>
        <pc:spChg chg="add del mod">
          <ac:chgData name="Emma Musco" userId="b716abda-d766-4537-803a-facd82502f9f" providerId="ADAL" clId="{729E91F1-9DB6-44A4-AA08-C72E6CE7235A}" dt="2022-01-10T14:00:35.299" v="3491" actId="478"/>
          <ac:spMkLst>
            <pc:docMk/>
            <pc:sldMk cId="2274145018" sldId="650"/>
            <ac:spMk id="21" creationId="{0874D89D-0212-4432-A921-1E899A478CF4}"/>
          </ac:spMkLst>
        </pc:spChg>
        <pc:spChg chg="del">
          <ac:chgData name="Emma Musco" userId="b716abda-d766-4537-803a-facd82502f9f" providerId="ADAL" clId="{729E91F1-9DB6-44A4-AA08-C72E6CE7235A}" dt="2022-01-10T16:42:31.284" v="5617" actId="478"/>
          <ac:spMkLst>
            <pc:docMk/>
            <pc:sldMk cId="2274145018" sldId="650"/>
            <ac:spMk id="24" creationId="{F012EDD2-8A90-4E6A-BA6E-7E4551F729BB}"/>
          </ac:spMkLst>
        </pc:spChg>
        <pc:spChg chg="del mod">
          <ac:chgData name="Emma Musco" userId="b716abda-d766-4537-803a-facd82502f9f" providerId="ADAL" clId="{729E91F1-9DB6-44A4-AA08-C72E6CE7235A}" dt="2022-01-10T16:43:43.458" v="5639"/>
          <ac:spMkLst>
            <pc:docMk/>
            <pc:sldMk cId="2274145018" sldId="650"/>
            <ac:spMk id="25" creationId="{626F226B-2321-4A64-AF0F-173D202AF029}"/>
          </ac:spMkLst>
        </pc:spChg>
        <pc:spChg chg="del">
          <ac:chgData name="Emma Musco" userId="b716abda-d766-4537-803a-facd82502f9f" providerId="ADAL" clId="{729E91F1-9DB6-44A4-AA08-C72E6CE7235A}" dt="2022-01-10T16:42:17.045" v="5607" actId="478"/>
          <ac:spMkLst>
            <pc:docMk/>
            <pc:sldMk cId="2274145018" sldId="650"/>
            <ac:spMk id="36" creationId="{42DD0BDE-86CF-404B-B4AF-C961DFE6BD81}"/>
          </ac:spMkLst>
        </pc:spChg>
        <pc:grpChg chg="del">
          <ac:chgData name="Emma Musco" userId="b716abda-d766-4537-803a-facd82502f9f" providerId="ADAL" clId="{729E91F1-9DB6-44A4-AA08-C72E6CE7235A}" dt="2022-01-10T16:42:01.352" v="5590" actId="478"/>
          <ac:grpSpMkLst>
            <pc:docMk/>
            <pc:sldMk cId="2274145018" sldId="650"/>
            <ac:grpSpMk id="35" creationId="{01462CBD-66A4-48E5-A3C4-CF85DEA19325}"/>
          </ac:grpSpMkLst>
        </pc:grpChg>
        <pc:graphicFrameChg chg="add mod modGraphic">
          <ac:chgData name="Emma Musco" userId="b716abda-d766-4537-803a-facd82502f9f" providerId="ADAL" clId="{729E91F1-9DB6-44A4-AA08-C72E6CE7235A}" dt="2022-01-11T10:49:26.043" v="7408" actId="20577"/>
          <ac:graphicFrameMkLst>
            <pc:docMk/>
            <pc:sldMk cId="2274145018" sldId="650"/>
            <ac:graphicFrameMk id="23" creationId="{B43962BB-FAEB-491D-97EB-4D00A5B4801B}"/>
          </ac:graphicFrameMkLst>
        </pc:graphicFrameChg>
      </pc:sldChg>
      <pc:sldChg chg="modSp mod">
        <pc:chgData name="Emma Musco" userId="b716abda-d766-4537-803a-facd82502f9f" providerId="ADAL" clId="{729E91F1-9DB6-44A4-AA08-C72E6CE7235A}" dt="2022-01-10T15:01:56.973" v="3569" actId="207"/>
        <pc:sldMkLst>
          <pc:docMk/>
          <pc:sldMk cId="2656551167" sldId="652"/>
        </pc:sldMkLst>
        <pc:spChg chg="mod">
          <ac:chgData name="Emma Musco" userId="b716abda-d766-4537-803a-facd82502f9f" providerId="ADAL" clId="{729E91F1-9DB6-44A4-AA08-C72E6CE7235A}" dt="2022-01-10T15:01:56.973" v="3569" actId="207"/>
          <ac:spMkLst>
            <pc:docMk/>
            <pc:sldMk cId="2656551167" sldId="652"/>
            <ac:spMk id="17" creationId="{7C1D7470-6287-4019-BCD6-6CA30B6441B3}"/>
          </ac:spMkLst>
        </pc:spChg>
      </pc:sldChg>
      <pc:sldChg chg="addSp delSp modSp mod">
        <pc:chgData name="Emma Musco" userId="b716abda-d766-4537-803a-facd82502f9f" providerId="ADAL" clId="{729E91F1-9DB6-44A4-AA08-C72E6CE7235A}" dt="2022-01-10T15:00:10.936" v="3563" actId="207"/>
        <pc:sldMkLst>
          <pc:docMk/>
          <pc:sldMk cId="3919718984" sldId="653"/>
        </pc:sldMkLst>
        <pc:spChg chg="add del mod">
          <ac:chgData name="Emma Musco" userId="b716abda-d766-4537-803a-facd82502f9f" providerId="ADAL" clId="{729E91F1-9DB6-44A4-AA08-C72E6CE7235A}" dt="2022-01-10T10:44:40.010" v="1109"/>
          <ac:spMkLst>
            <pc:docMk/>
            <pc:sldMk cId="3919718984" sldId="653"/>
            <ac:spMk id="20" creationId="{0FB8840D-C5E4-4045-9A6A-0BE921030FF8}"/>
          </ac:spMkLst>
        </pc:spChg>
        <pc:picChg chg="add mod">
          <ac:chgData name="Emma Musco" userId="b716abda-d766-4537-803a-facd82502f9f" providerId="ADAL" clId="{729E91F1-9DB6-44A4-AA08-C72E6CE7235A}" dt="2022-01-10T15:00:10.936" v="3563" actId="207"/>
          <ac:picMkLst>
            <pc:docMk/>
            <pc:sldMk cId="3919718984" sldId="653"/>
            <ac:picMk id="3" creationId="{DA3914A7-B264-4C8D-8FEA-7EF64BB9D115}"/>
          </ac:picMkLst>
        </pc:picChg>
      </pc:sldChg>
      <pc:sldChg chg="modSp mod addCm delCm modCm">
        <pc:chgData name="Emma Musco" userId="b716abda-d766-4537-803a-facd82502f9f" providerId="ADAL" clId="{729E91F1-9DB6-44A4-AA08-C72E6CE7235A}" dt="2022-01-10T16:10:06.618" v="4302"/>
        <pc:sldMkLst>
          <pc:docMk/>
          <pc:sldMk cId="1190014508" sldId="654"/>
        </pc:sldMkLst>
        <pc:graphicFrameChg chg="modGraphic">
          <ac:chgData name="Emma Musco" userId="b716abda-d766-4537-803a-facd82502f9f" providerId="ADAL" clId="{729E91F1-9DB6-44A4-AA08-C72E6CE7235A}" dt="2022-01-10T14:58:27.585" v="3557" actId="20577"/>
          <ac:graphicFrameMkLst>
            <pc:docMk/>
            <pc:sldMk cId="1190014508" sldId="654"/>
            <ac:graphicFrameMk id="3" creationId="{E1179057-26E5-4A8B-8BC8-CFE4BC3CCD27}"/>
          </ac:graphicFrameMkLst>
        </pc:graphicFrameChg>
      </pc:sldChg>
      <pc:sldChg chg="del">
        <pc:chgData name="Emma Musco" userId="b716abda-d766-4537-803a-facd82502f9f" providerId="ADAL" clId="{729E91F1-9DB6-44A4-AA08-C72E6CE7235A}" dt="2022-01-10T14:20:22.076" v="3498" actId="2696"/>
        <pc:sldMkLst>
          <pc:docMk/>
          <pc:sldMk cId="2831646685" sldId="656"/>
        </pc:sldMkLst>
      </pc:sldChg>
      <pc:sldChg chg="modSp mod">
        <pc:chgData name="Emma Musco" userId="b716abda-d766-4537-803a-facd82502f9f" providerId="ADAL" clId="{729E91F1-9DB6-44A4-AA08-C72E6CE7235A}" dt="2022-01-10T17:39:13.634" v="5690" actId="1076"/>
        <pc:sldMkLst>
          <pc:docMk/>
          <pc:sldMk cId="2690065847" sldId="658"/>
        </pc:sldMkLst>
        <pc:spChg chg="mod">
          <ac:chgData name="Emma Musco" userId="b716abda-d766-4537-803a-facd82502f9f" providerId="ADAL" clId="{729E91F1-9DB6-44A4-AA08-C72E6CE7235A}" dt="2022-01-10T17:39:13.634" v="5690" actId="1076"/>
          <ac:spMkLst>
            <pc:docMk/>
            <pc:sldMk cId="2690065847" sldId="658"/>
            <ac:spMk id="24" creationId="{26784E88-8E0D-4999-83B2-21A52363AB7D}"/>
          </ac:spMkLst>
        </pc:spChg>
      </pc:sldChg>
      <pc:sldChg chg="delCm">
        <pc:chgData name="Emma Musco" userId="b716abda-d766-4537-803a-facd82502f9f" providerId="ADAL" clId="{729E91F1-9DB6-44A4-AA08-C72E6CE7235A}" dt="2022-01-10T09:12:11.442" v="0"/>
        <pc:sldMkLst>
          <pc:docMk/>
          <pc:sldMk cId="1154143359" sldId="659"/>
        </pc:sldMkLst>
      </pc:sldChg>
      <pc:sldChg chg="del">
        <pc:chgData name="Emma Musco" userId="b716abda-d766-4537-803a-facd82502f9f" providerId="ADAL" clId="{729E91F1-9DB6-44A4-AA08-C72E6CE7235A}" dt="2022-01-10T09:24:57.085" v="68" actId="47"/>
        <pc:sldMkLst>
          <pc:docMk/>
          <pc:sldMk cId="2594179397" sldId="661"/>
        </pc:sldMkLst>
      </pc:sldChg>
      <pc:sldChg chg="addSp delSp modSp del mod">
        <pc:chgData name="Emma Musco" userId="b716abda-d766-4537-803a-facd82502f9f" providerId="ADAL" clId="{729E91F1-9DB6-44A4-AA08-C72E6CE7235A}" dt="2022-01-10T15:03:10.227" v="3596" actId="47"/>
        <pc:sldMkLst>
          <pc:docMk/>
          <pc:sldMk cId="2308324305" sldId="662"/>
        </pc:sldMkLst>
        <pc:spChg chg="add del">
          <ac:chgData name="Emma Musco" userId="b716abda-d766-4537-803a-facd82502f9f" providerId="ADAL" clId="{729E91F1-9DB6-44A4-AA08-C72E6CE7235A}" dt="2022-01-10T14:58:33.569" v="3558" actId="478"/>
          <ac:spMkLst>
            <pc:docMk/>
            <pc:sldMk cId="2308324305" sldId="662"/>
            <ac:spMk id="19" creationId="{6C0747F9-5B3D-4020-B405-31ADF5D19356}"/>
          </ac:spMkLst>
        </pc:spChg>
        <pc:spChg chg="del mod">
          <ac:chgData name="Emma Musco" userId="b716abda-d766-4537-803a-facd82502f9f" providerId="ADAL" clId="{729E91F1-9DB6-44A4-AA08-C72E6CE7235A}" dt="2022-01-10T15:02:42.224" v="3576"/>
          <ac:spMkLst>
            <pc:docMk/>
            <pc:sldMk cId="2308324305" sldId="662"/>
            <ac:spMk id="21" creationId="{9B1279B2-60C1-4175-AA32-96C6D78CE4F4}"/>
          </ac:spMkLst>
        </pc:spChg>
      </pc:sldChg>
      <pc:sldChg chg="del">
        <pc:chgData name="Emma Musco" userId="b716abda-d766-4537-803a-facd82502f9f" providerId="ADAL" clId="{729E91F1-9DB6-44A4-AA08-C72E6CE7235A}" dt="2022-01-10T14:00:18.457" v="3489" actId="2696"/>
        <pc:sldMkLst>
          <pc:docMk/>
          <pc:sldMk cId="3320789728" sldId="663"/>
        </pc:sldMkLst>
      </pc:sldChg>
      <pc:sldChg chg="addSp delSp modSp del mod">
        <pc:chgData name="Emma Musco" userId="b716abda-d766-4537-803a-facd82502f9f" providerId="ADAL" clId="{729E91F1-9DB6-44A4-AA08-C72E6CE7235A}" dt="2022-01-10T09:24:31.864" v="51" actId="47"/>
        <pc:sldMkLst>
          <pc:docMk/>
          <pc:sldMk cId="3284027883" sldId="664"/>
        </pc:sldMkLst>
        <pc:spChg chg="del mod">
          <ac:chgData name="Emma Musco" userId="b716abda-d766-4537-803a-facd82502f9f" providerId="ADAL" clId="{729E91F1-9DB6-44A4-AA08-C72E6CE7235A}" dt="2022-01-10T09:24:16.596" v="43"/>
          <ac:spMkLst>
            <pc:docMk/>
            <pc:sldMk cId="3284027883" sldId="664"/>
            <ac:spMk id="23" creationId="{9E08659D-65DA-4307-84F2-F35AFCF94F8C}"/>
          </ac:spMkLst>
        </pc:spChg>
        <pc:spChg chg="add del mod">
          <ac:chgData name="Emma Musco" userId="b716abda-d766-4537-803a-facd82502f9f" providerId="ADAL" clId="{729E91F1-9DB6-44A4-AA08-C72E6CE7235A}" dt="2022-01-10T09:24:31.404" v="50"/>
          <ac:spMkLst>
            <pc:docMk/>
            <pc:sldMk cId="3284027883" sldId="664"/>
            <ac:spMk id="24" creationId="{8F3E183E-C891-45FD-B2C8-E1F540CBB8C8}"/>
          </ac:spMkLst>
        </pc:spChg>
      </pc:sldChg>
      <pc:sldChg chg="addSp delSp modSp mod">
        <pc:chgData name="Emma Musco" userId="b716abda-d766-4537-803a-facd82502f9f" providerId="ADAL" clId="{729E91F1-9DB6-44A4-AA08-C72E6CE7235A}" dt="2022-01-11T10:19:26.299" v="7245" actId="20577"/>
        <pc:sldMkLst>
          <pc:docMk/>
          <pc:sldMk cId="1802556652" sldId="667"/>
        </pc:sldMkLst>
        <pc:spChg chg="add del mod">
          <ac:chgData name="Emma Musco" userId="b716abda-d766-4537-803a-facd82502f9f" providerId="ADAL" clId="{729E91F1-9DB6-44A4-AA08-C72E6CE7235A}" dt="2022-01-10T15:29:00.699" v="3663" actId="478"/>
          <ac:spMkLst>
            <pc:docMk/>
            <pc:sldMk cId="1802556652" sldId="667"/>
            <ac:spMk id="12" creationId="{9B5E9BE1-5AEC-43AD-A820-BB4A5B738699}"/>
          </ac:spMkLst>
        </pc:spChg>
        <pc:graphicFrameChg chg="mod modGraphic">
          <ac:chgData name="Emma Musco" userId="b716abda-d766-4537-803a-facd82502f9f" providerId="ADAL" clId="{729E91F1-9DB6-44A4-AA08-C72E6CE7235A}" dt="2022-01-11T10:19:26.299" v="7245" actId="20577"/>
          <ac:graphicFrameMkLst>
            <pc:docMk/>
            <pc:sldMk cId="1802556652" sldId="667"/>
            <ac:graphicFrameMk id="2" creationId="{E32FC90B-615F-4C93-B857-353477B4A8C2}"/>
          </ac:graphicFrameMkLst>
        </pc:graphicFrameChg>
      </pc:sldChg>
      <pc:sldChg chg="addSp delSp modSp add del mod ord">
        <pc:chgData name="Emma Musco" userId="b716abda-d766-4537-803a-facd82502f9f" providerId="ADAL" clId="{729E91F1-9DB6-44A4-AA08-C72E6CE7235A}" dt="2022-01-10T10:20:31.642" v="207" actId="47"/>
        <pc:sldMkLst>
          <pc:docMk/>
          <pc:sldMk cId="215202606" sldId="668"/>
        </pc:sldMkLst>
        <pc:spChg chg="add del mod">
          <ac:chgData name="Emma Musco" userId="b716abda-d766-4537-803a-facd82502f9f" providerId="ADAL" clId="{729E91F1-9DB6-44A4-AA08-C72E6CE7235A}" dt="2022-01-10T09:32:11.326" v="181" actId="478"/>
          <ac:spMkLst>
            <pc:docMk/>
            <pc:sldMk cId="215202606" sldId="668"/>
            <ac:spMk id="12" creationId="{5CF4BA55-3CB4-4FC1-A950-CBB48C05CE27}"/>
          </ac:spMkLst>
        </pc:spChg>
        <pc:graphicFrameChg chg="mod modGraphic">
          <ac:chgData name="Emma Musco" userId="b716abda-d766-4537-803a-facd82502f9f" providerId="ADAL" clId="{729E91F1-9DB6-44A4-AA08-C72E6CE7235A}" dt="2022-01-10T10:20:29.080" v="206" actId="21"/>
          <ac:graphicFrameMkLst>
            <pc:docMk/>
            <pc:sldMk cId="215202606" sldId="668"/>
            <ac:graphicFrameMk id="2" creationId="{E32FC90B-615F-4C93-B857-353477B4A8C2}"/>
          </ac:graphicFrameMkLst>
        </pc:graphicFrameChg>
      </pc:sldChg>
      <pc:sldChg chg="addSp delSp modSp add mod">
        <pc:chgData name="Emma Musco" userId="b716abda-d766-4537-803a-facd82502f9f" providerId="ADAL" clId="{729E91F1-9DB6-44A4-AA08-C72E6CE7235A}" dt="2022-01-10T15:48:26.581" v="4298" actId="20577"/>
        <pc:sldMkLst>
          <pc:docMk/>
          <pc:sldMk cId="1578523493" sldId="668"/>
        </pc:sldMkLst>
        <pc:spChg chg="del">
          <ac:chgData name="Emma Musco" userId="b716abda-d766-4537-803a-facd82502f9f" providerId="ADAL" clId="{729E91F1-9DB6-44A4-AA08-C72E6CE7235A}" dt="2022-01-10T10:21:04.399" v="209" actId="478"/>
          <ac:spMkLst>
            <pc:docMk/>
            <pc:sldMk cId="1578523493" sldId="668"/>
            <ac:spMk id="3" creationId="{83714801-8C0B-4A74-A4E2-16A9AE251456}"/>
          </ac:spMkLst>
        </pc:spChg>
        <pc:spChg chg="mod">
          <ac:chgData name="Emma Musco" userId="b716abda-d766-4537-803a-facd82502f9f" providerId="ADAL" clId="{729E91F1-9DB6-44A4-AA08-C72E6CE7235A}" dt="2022-01-10T10:22:31.055" v="283" actId="20577"/>
          <ac:spMkLst>
            <pc:docMk/>
            <pc:sldMk cId="1578523493" sldId="668"/>
            <ac:spMk id="16" creationId="{CC8337EA-94B1-4490-B9EB-A3572240E2FE}"/>
          </ac:spMkLst>
        </pc:spChg>
        <pc:spChg chg="add mod">
          <ac:chgData name="Emma Musco" userId="b716abda-d766-4537-803a-facd82502f9f" providerId="ADAL" clId="{729E91F1-9DB6-44A4-AA08-C72E6CE7235A}" dt="2022-01-10T10:37:12.892" v="959" actId="255"/>
          <ac:spMkLst>
            <pc:docMk/>
            <pc:sldMk cId="1578523493" sldId="668"/>
            <ac:spMk id="17" creationId="{D93F7192-884D-418E-AF5E-1242BDF7B6C7}"/>
          </ac:spMkLst>
        </pc:spChg>
        <pc:spChg chg="add del mod">
          <ac:chgData name="Emma Musco" userId="b716abda-d766-4537-803a-facd82502f9f" providerId="ADAL" clId="{729E91F1-9DB6-44A4-AA08-C72E6CE7235A}" dt="2022-01-10T10:31:07.239" v="761" actId="478"/>
          <ac:spMkLst>
            <pc:docMk/>
            <pc:sldMk cId="1578523493" sldId="668"/>
            <ac:spMk id="19" creationId="{AFBDB51F-CBD8-4EBF-9A31-7F2B7D25C1F3}"/>
          </ac:spMkLst>
        </pc:spChg>
        <pc:spChg chg="add mod">
          <ac:chgData name="Emma Musco" userId="b716abda-d766-4537-803a-facd82502f9f" providerId="ADAL" clId="{729E91F1-9DB6-44A4-AA08-C72E6CE7235A}" dt="2022-01-10T15:48:26.581" v="4298" actId="20577"/>
          <ac:spMkLst>
            <pc:docMk/>
            <pc:sldMk cId="1578523493" sldId="668"/>
            <ac:spMk id="23" creationId="{01D1CBA2-789C-45BD-97ED-FA350C6BA6B4}"/>
          </ac:spMkLst>
        </pc:spChg>
        <pc:spChg chg="add del mod">
          <ac:chgData name="Emma Musco" userId="b716abda-d766-4537-803a-facd82502f9f" providerId="ADAL" clId="{729E91F1-9DB6-44A4-AA08-C72E6CE7235A}" dt="2022-01-10T10:36:01.282" v="954" actId="478"/>
          <ac:spMkLst>
            <pc:docMk/>
            <pc:sldMk cId="1578523493" sldId="668"/>
            <ac:spMk id="24" creationId="{ACF2CB07-361B-4E12-9448-354C15565399}"/>
          </ac:spMkLst>
        </pc:spChg>
        <pc:spChg chg="add del mod">
          <ac:chgData name="Emma Musco" userId="b716abda-d766-4537-803a-facd82502f9f" providerId="ADAL" clId="{729E91F1-9DB6-44A4-AA08-C72E6CE7235A}" dt="2022-01-10T10:44:35.310" v="1107" actId="478"/>
          <ac:spMkLst>
            <pc:docMk/>
            <pc:sldMk cId="1578523493" sldId="668"/>
            <ac:spMk id="25" creationId="{AF9BF00C-98BB-42A8-B770-A67D336A3E67}"/>
          </ac:spMkLst>
        </pc:spChg>
        <pc:spChg chg="add del mod">
          <ac:chgData name="Emma Musco" userId="b716abda-d766-4537-803a-facd82502f9f" providerId="ADAL" clId="{729E91F1-9DB6-44A4-AA08-C72E6CE7235A}" dt="2022-01-10T10:44:34.557" v="1106" actId="478"/>
          <ac:spMkLst>
            <pc:docMk/>
            <pc:sldMk cId="1578523493" sldId="668"/>
            <ac:spMk id="26" creationId="{C6DFD8C6-1BBC-44E7-95A8-F2249D81FE09}"/>
          </ac:spMkLst>
        </pc:spChg>
        <pc:spChg chg="add del mod">
          <ac:chgData name="Emma Musco" userId="b716abda-d766-4537-803a-facd82502f9f" providerId="ADAL" clId="{729E91F1-9DB6-44A4-AA08-C72E6CE7235A}" dt="2022-01-10T10:45:12.783" v="1139"/>
          <ac:spMkLst>
            <pc:docMk/>
            <pc:sldMk cId="1578523493" sldId="668"/>
            <ac:spMk id="27" creationId="{9101AF08-1BF5-4944-B90F-EEAC0234EFFB}"/>
          </ac:spMkLst>
        </pc:spChg>
        <pc:spChg chg="add mod">
          <ac:chgData name="Emma Musco" userId="b716abda-d766-4537-803a-facd82502f9f" providerId="ADAL" clId="{729E91F1-9DB6-44A4-AA08-C72E6CE7235A}" dt="2022-01-10T10:52:27.021" v="1518" actId="1076"/>
          <ac:spMkLst>
            <pc:docMk/>
            <pc:sldMk cId="1578523493" sldId="668"/>
            <ac:spMk id="28" creationId="{AF589AEF-C3E1-4EB0-8B27-7855E3574012}"/>
          </ac:spMkLst>
        </pc:spChg>
        <pc:spChg chg="mod">
          <ac:chgData name="Emma Musco" userId="b716abda-d766-4537-803a-facd82502f9f" providerId="ADAL" clId="{729E91F1-9DB6-44A4-AA08-C72E6CE7235A}" dt="2022-01-10T10:53:56.838" v="1555" actId="20577"/>
          <ac:spMkLst>
            <pc:docMk/>
            <pc:sldMk cId="1578523493" sldId="668"/>
            <ac:spMk id="38" creationId="{19D47C7C-14D1-4643-A167-25B448BFE106}"/>
          </ac:spMkLst>
        </pc:spChg>
        <pc:spChg chg="add del mod">
          <ac:chgData name="Emma Musco" userId="b716abda-d766-4537-803a-facd82502f9f" providerId="ADAL" clId="{729E91F1-9DB6-44A4-AA08-C72E6CE7235A}" dt="2022-01-10T10:52:03.664" v="1513" actId="478"/>
          <ac:spMkLst>
            <pc:docMk/>
            <pc:sldMk cId="1578523493" sldId="668"/>
            <ac:spMk id="39" creationId="{107C85A9-589E-4A44-A4A1-634E7ABCB313}"/>
          </ac:spMkLst>
        </pc:spChg>
        <pc:picChg chg="add mod">
          <ac:chgData name="Emma Musco" userId="b716abda-d766-4537-803a-facd82502f9f" providerId="ADAL" clId="{729E91F1-9DB6-44A4-AA08-C72E6CE7235A}" dt="2022-01-10T14:21:05.757" v="3501" actId="1076"/>
          <ac:picMkLst>
            <pc:docMk/>
            <pc:sldMk cId="1578523493" sldId="668"/>
            <ac:picMk id="8" creationId="{7F7286E1-601A-4DA2-8685-6FEE9FEAB2B7}"/>
          </ac:picMkLst>
        </pc:picChg>
        <pc:picChg chg="add del mod">
          <ac:chgData name="Emma Musco" userId="b716abda-d766-4537-803a-facd82502f9f" providerId="ADAL" clId="{729E91F1-9DB6-44A4-AA08-C72E6CE7235A}" dt="2022-01-10T10:45:12.783" v="1137" actId="478"/>
          <ac:picMkLst>
            <pc:docMk/>
            <pc:sldMk cId="1578523493" sldId="668"/>
            <ac:picMk id="29" creationId="{7F255B1C-8E23-407B-9E0A-04C95842043E}"/>
          </ac:picMkLst>
        </pc:picChg>
        <pc:picChg chg="add mod">
          <ac:chgData name="Emma Musco" userId="b716abda-d766-4537-803a-facd82502f9f" providerId="ADAL" clId="{729E91F1-9DB6-44A4-AA08-C72E6CE7235A}" dt="2022-01-10T10:54:24.355" v="1563" actId="1037"/>
          <ac:picMkLst>
            <pc:docMk/>
            <pc:sldMk cId="1578523493" sldId="668"/>
            <ac:picMk id="40" creationId="{B8646376-B852-4FE3-8CC9-B7EA2A99D51E}"/>
          </ac:picMkLst>
        </pc:picChg>
      </pc:sldChg>
      <pc:sldChg chg="modSp add mod">
        <pc:chgData name="Emma Musco" userId="b716abda-d766-4537-803a-facd82502f9f" providerId="ADAL" clId="{729E91F1-9DB6-44A4-AA08-C72E6CE7235A}" dt="2022-01-10T15:02:11.235" v="3571" actId="13926"/>
        <pc:sldMkLst>
          <pc:docMk/>
          <pc:sldMk cId="1499806635" sldId="669"/>
        </pc:sldMkLst>
        <pc:spChg chg="mod">
          <ac:chgData name="Emma Musco" userId="b716abda-d766-4537-803a-facd82502f9f" providerId="ADAL" clId="{729E91F1-9DB6-44A4-AA08-C72E6CE7235A}" dt="2022-01-10T10:42:14.102" v="1099" actId="122"/>
          <ac:spMkLst>
            <pc:docMk/>
            <pc:sldMk cId="1499806635" sldId="669"/>
            <ac:spMk id="41" creationId="{7593484E-AE06-4D26-B512-AD92865D1640}"/>
          </ac:spMkLst>
        </pc:spChg>
        <pc:spChg chg="mod">
          <ac:chgData name="Emma Musco" userId="b716abda-d766-4537-803a-facd82502f9f" providerId="ADAL" clId="{729E91F1-9DB6-44A4-AA08-C72E6CE7235A}" dt="2022-01-10T15:02:11.235" v="3571" actId="13926"/>
          <ac:spMkLst>
            <pc:docMk/>
            <pc:sldMk cId="1499806635" sldId="669"/>
            <ac:spMk id="42" creationId="{646381BE-C3DD-4E52-AAEE-6EB0135768A9}"/>
          </ac:spMkLst>
        </pc:spChg>
      </pc:sldChg>
      <pc:sldChg chg="delSp add mod delAnim">
        <pc:chgData name="Emma Musco" userId="b716abda-d766-4537-803a-facd82502f9f" providerId="ADAL" clId="{729E91F1-9DB6-44A4-AA08-C72E6CE7235A}" dt="2022-01-10T14:06:25.110" v="3497" actId="478"/>
        <pc:sldMkLst>
          <pc:docMk/>
          <pc:sldMk cId="3896360204" sldId="670"/>
        </pc:sldMkLst>
        <pc:spChg chg="del">
          <ac:chgData name="Emma Musco" userId="b716abda-d766-4537-803a-facd82502f9f" providerId="ADAL" clId="{729E91F1-9DB6-44A4-AA08-C72E6CE7235A}" dt="2022-01-10T14:06:22.925" v="3494" actId="478"/>
          <ac:spMkLst>
            <pc:docMk/>
            <pc:sldMk cId="3896360204" sldId="670"/>
            <ac:spMk id="10" creationId="{7416D99C-6EA2-4903-9964-F96929784E55}"/>
          </ac:spMkLst>
        </pc:spChg>
        <pc:spChg chg="del">
          <ac:chgData name="Emma Musco" userId="b716abda-d766-4537-803a-facd82502f9f" providerId="ADAL" clId="{729E91F1-9DB6-44A4-AA08-C72E6CE7235A}" dt="2022-01-10T14:06:25.110" v="3497" actId="478"/>
          <ac:spMkLst>
            <pc:docMk/>
            <pc:sldMk cId="3896360204" sldId="670"/>
            <ac:spMk id="21" creationId="{9B1279B2-60C1-4175-AA32-96C6D78CE4F4}"/>
          </ac:spMkLst>
        </pc:spChg>
        <pc:spChg chg="del">
          <ac:chgData name="Emma Musco" userId="b716abda-d766-4537-803a-facd82502f9f" providerId="ADAL" clId="{729E91F1-9DB6-44A4-AA08-C72E6CE7235A}" dt="2022-01-10T14:06:22.246" v="3493" actId="478"/>
          <ac:spMkLst>
            <pc:docMk/>
            <pc:sldMk cId="3896360204" sldId="670"/>
            <ac:spMk id="24" creationId="{26784E88-8E0D-4999-83B2-21A52363AB7D}"/>
          </ac:spMkLst>
        </pc:spChg>
        <pc:spChg chg="del">
          <ac:chgData name="Emma Musco" userId="b716abda-d766-4537-803a-facd82502f9f" providerId="ADAL" clId="{729E91F1-9DB6-44A4-AA08-C72E6CE7235A}" dt="2022-01-10T14:06:23.506" v="3495" actId="478"/>
          <ac:spMkLst>
            <pc:docMk/>
            <pc:sldMk cId="3896360204" sldId="670"/>
            <ac:spMk id="36" creationId="{42DD0BDE-86CF-404B-B4AF-C961DFE6BD81}"/>
          </ac:spMkLst>
        </pc:spChg>
        <pc:grpChg chg="del">
          <ac:chgData name="Emma Musco" userId="b716abda-d766-4537-803a-facd82502f9f" providerId="ADAL" clId="{729E91F1-9DB6-44A4-AA08-C72E6CE7235A}" dt="2022-01-10T14:06:23.968" v="3496" actId="478"/>
          <ac:grpSpMkLst>
            <pc:docMk/>
            <pc:sldMk cId="3896360204" sldId="670"/>
            <ac:grpSpMk id="35" creationId="{01462CBD-66A4-48E5-A3C4-CF85DEA19325}"/>
          </ac:grpSpMkLst>
        </pc:grpChg>
      </pc:sldChg>
      <pc:sldChg chg="delSp modSp add del mod">
        <pc:chgData name="Emma Musco" userId="b716abda-d766-4537-803a-facd82502f9f" providerId="ADAL" clId="{729E91F1-9DB6-44A4-AA08-C72E6CE7235A}" dt="2022-01-10T15:03:12.087" v="3597" actId="47"/>
        <pc:sldMkLst>
          <pc:docMk/>
          <pc:sldMk cId="3118870689" sldId="671"/>
        </pc:sldMkLst>
        <pc:spChg chg="del mod">
          <ac:chgData name="Emma Musco" userId="b716abda-d766-4537-803a-facd82502f9f" providerId="ADAL" clId="{729E91F1-9DB6-44A4-AA08-C72E6CE7235A}" dt="2022-01-10T15:02:50.510" v="3580"/>
          <ac:spMkLst>
            <pc:docMk/>
            <pc:sldMk cId="3118870689" sldId="671"/>
            <ac:spMk id="21" creationId="{9B1279B2-60C1-4175-AA32-96C6D78CE4F4}"/>
          </ac:spMkLst>
        </pc:spChg>
      </pc:sldChg>
      <pc:sldChg chg="add">
        <pc:chgData name="Emma Musco" userId="b716abda-d766-4537-803a-facd82502f9f" providerId="ADAL" clId="{729E91F1-9DB6-44A4-AA08-C72E6CE7235A}" dt="2022-01-10T14:58:20.539" v="3551" actId="2890"/>
        <pc:sldMkLst>
          <pc:docMk/>
          <pc:sldMk cId="338474931" sldId="672"/>
        </pc:sldMkLst>
      </pc:sldChg>
      <pc:sldChg chg="delSp modSp add del mod ord delAnim modAnim">
        <pc:chgData name="Emma Musco" userId="b716abda-d766-4537-803a-facd82502f9f" providerId="ADAL" clId="{729E91F1-9DB6-44A4-AA08-C72E6CE7235A}" dt="2022-01-10T14:57:20.210" v="3549" actId="2696"/>
        <pc:sldMkLst>
          <pc:docMk/>
          <pc:sldMk cId="588492016" sldId="672"/>
        </pc:sldMkLst>
        <pc:spChg chg="mod">
          <ac:chgData name="Emma Musco" userId="b716abda-d766-4537-803a-facd82502f9f" providerId="ADAL" clId="{729E91F1-9DB6-44A4-AA08-C72E6CE7235A}" dt="2022-01-10T14:56:58.969" v="3546" actId="20577"/>
          <ac:spMkLst>
            <pc:docMk/>
            <pc:sldMk cId="588492016" sldId="672"/>
            <ac:spMk id="21" creationId="{9B1279B2-60C1-4175-AA32-96C6D78CE4F4}"/>
          </ac:spMkLst>
        </pc:spChg>
        <pc:spChg chg="del mod">
          <ac:chgData name="Emma Musco" userId="b716abda-d766-4537-803a-facd82502f9f" providerId="ADAL" clId="{729E91F1-9DB6-44A4-AA08-C72E6CE7235A}" dt="2022-01-10T14:57:00.096" v="3548"/>
          <ac:spMkLst>
            <pc:docMk/>
            <pc:sldMk cId="588492016" sldId="672"/>
            <ac:spMk id="23" creationId="{5CA7A121-4DF9-4F38-AE8E-5C16EC952957}"/>
          </ac:spMkLst>
        </pc:spChg>
      </pc:sldChg>
      <pc:sldChg chg="addSp delSp modSp add mod addCm modCm">
        <pc:chgData name="Emma Musco" userId="b716abda-d766-4537-803a-facd82502f9f" providerId="ADAL" clId="{729E91F1-9DB6-44A4-AA08-C72E6CE7235A}" dt="2022-01-11T08:29:41.688" v="6374" actId="113"/>
        <pc:sldMkLst>
          <pc:docMk/>
          <pc:sldMk cId="767462814" sldId="673"/>
        </pc:sldMkLst>
        <pc:spChg chg="add del mod">
          <ac:chgData name="Emma Musco" userId="b716abda-d766-4537-803a-facd82502f9f" providerId="ADAL" clId="{729E91F1-9DB6-44A4-AA08-C72E6CE7235A}" dt="2022-01-10T15:37:19.984" v="4015" actId="22"/>
          <ac:spMkLst>
            <pc:docMk/>
            <pc:sldMk cId="767462814" sldId="673"/>
            <ac:spMk id="21" creationId="{F1D5BD59-8AF2-42A8-8561-939680B896EC}"/>
          </ac:spMkLst>
        </pc:spChg>
        <pc:spChg chg="add del mod">
          <ac:chgData name="Emma Musco" userId="b716abda-d766-4537-803a-facd82502f9f" providerId="ADAL" clId="{729E91F1-9DB6-44A4-AA08-C72E6CE7235A}" dt="2022-01-10T15:40:30.377" v="4225" actId="478"/>
          <ac:spMkLst>
            <pc:docMk/>
            <pc:sldMk cId="767462814" sldId="673"/>
            <ac:spMk id="23" creationId="{C02660D5-F3E1-476E-B21B-6A3EE9DEBFC7}"/>
          </ac:spMkLst>
        </pc:spChg>
        <pc:graphicFrameChg chg="mod modGraphic">
          <ac:chgData name="Emma Musco" userId="b716abda-d766-4537-803a-facd82502f9f" providerId="ADAL" clId="{729E91F1-9DB6-44A4-AA08-C72E6CE7235A}" dt="2022-01-11T08:29:41.688" v="6374" actId="113"/>
          <ac:graphicFrameMkLst>
            <pc:docMk/>
            <pc:sldMk cId="767462814" sldId="673"/>
            <ac:graphicFrameMk id="3" creationId="{E1179057-26E5-4A8B-8BC8-CFE4BC3CCD27}"/>
          </ac:graphicFrameMkLst>
        </pc:graphicFrameChg>
        <pc:picChg chg="add del mod">
          <ac:chgData name="Emma Musco" userId="b716abda-d766-4537-803a-facd82502f9f" providerId="ADAL" clId="{729E91F1-9DB6-44A4-AA08-C72E6CE7235A}" dt="2022-01-10T15:37:22.610" v="4017" actId="478"/>
          <ac:picMkLst>
            <pc:docMk/>
            <pc:sldMk cId="767462814" sldId="673"/>
            <ac:picMk id="4" creationId="{99B773DF-E5C3-48E4-B249-7F506F7A94C9}"/>
          </ac:picMkLst>
        </pc:picChg>
      </pc:sldChg>
    </pc:docChg>
  </pc:docChgLst>
  <pc:docChgLst>
    <pc:chgData name="Salvi Valeria" userId="S::vsalvi@confindustria.it::c786fe13-c15d-4115-9340-a8d67609513e" providerId="AD" clId="Web-{C033C136-2979-F455-4A1B-972D65B1A860}"/>
    <pc:docChg chg="">
      <pc:chgData name="Salvi Valeria" userId="S::vsalvi@confindustria.it::c786fe13-c15d-4115-9340-a8d67609513e" providerId="AD" clId="Web-{C033C136-2979-F455-4A1B-972D65B1A860}" dt="2021-12-21T14:07:54.613" v="0"/>
      <pc:docMkLst>
        <pc:docMk/>
      </pc:docMkLst>
      <pc:sldChg chg="modCm">
        <pc:chgData name="Salvi Valeria" userId="S::vsalvi@confindustria.it::c786fe13-c15d-4115-9340-a8d67609513e" providerId="AD" clId="Web-{C033C136-2979-F455-4A1B-972D65B1A860}" dt="2021-12-21T14:07:54.613" v="0"/>
        <pc:sldMkLst>
          <pc:docMk/>
          <pc:sldMk cId="924759343" sldId="597"/>
        </pc:sldMkLst>
      </pc:sldChg>
    </pc:docChg>
  </pc:docChgLst>
  <pc:docChgLst>
    <pc:chgData name="Abruzzese Giulia" userId="S::gabruzzese@confindustria.it::f5c1aaa5-f118-4605-bd76-e90ec171e89a" providerId="AD" clId="Web-{029B0191-545B-14EC-39CD-E08A4CC3069D}"/>
    <pc:docChg chg="modSld">
      <pc:chgData name="Abruzzese Giulia" userId="S::gabruzzese@confindustria.it::f5c1aaa5-f118-4605-bd76-e90ec171e89a" providerId="AD" clId="Web-{029B0191-545B-14EC-39CD-E08A4CC3069D}" dt="2021-12-21T08:53:40.948" v="129"/>
      <pc:docMkLst>
        <pc:docMk/>
      </pc:docMkLst>
      <pc:sldChg chg="addSp delSp modSp addCm">
        <pc:chgData name="Abruzzese Giulia" userId="S::gabruzzese@confindustria.it::f5c1aaa5-f118-4605-bd76-e90ec171e89a" providerId="AD" clId="Web-{029B0191-545B-14EC-39CD-E08A4CC3069D}" dt="2021-12-21T08:53:40.948" v="129"/>
        <pc:sldMkLst>
          <pc:docMk/>
          <pc:sldMk cId="1685253896" sldId="628"/>
        </pc:sldMkLst>
        <pc:spChg chg="add del mod">
          <ac:chgData name="Abruzzese Giulia" userId="S::gabruzzese@confindustria.it::f5c1aaa5-f118-4605-bd76-e90ec171e89a" providerId="AD" clId="Web-{029B0191-545B-14EC-39CD-E08A4CC3069D}" dt="2021-12-21T08:52:33.447" v="6"/>
          <ac:spMkLst>
            <pc:docMk/>
            <pc:sldMk cId="1685253896" sldId="628"/>
            <ac:spMk id="2" creationId="{AC7D00E0-CECC-4590-84B5-4D550AFA95B5}"/>
          </ac:spMkLst>
        </pc:spChg>
        <pc:spChg chg="add mod">
          <ac:chgData name="Abruzzese Giulia" userId="S::gabruzzese@confindustria.it::f5c1aaa5-f118-4605-bd76-e90ec171e89a" providerId="AD" clId="Web-{029B0191-545B-14EC-39CD-E08A4CC3069D}" dt="2021-12-21T08:53:30.620" v="128" actId="20577"/>
          <ac:spMkLst>
            <pc:docMk/>
            <pc:sldMk cId="1685253896" sldId="628"/>
            <ac:spMk id="3" creationId="{F9659C9B-F98E-41B5-8DC5-13C80D9B4F24}"/>
          </ac:spMkLst>
        </pc:spChg>
      </pc:sldChg>
    </pc:docChg>
  </pc:docChgLst>
  <pc:docChgLst>
    <pc:chgData name="Santalucia Stefano" userId="S::ssantalucia@confindustria.it::a3768041-462a-404b-b001-0afc25fbcc3f" providerId="AD" clId="Web-{977EF9CF-B3B9-4B84-9D63-9F0EEE76CB7B}"/>
    <pc:docChg chg="modSld">
      <pc:chgData name="Santalucia Stefano" userId="S::ssantalucia@confindustria.it::a3768041-462a-404b-b001-0afc25fbcc3f" providerId="AD" clId="Web-{977EF9CF-B3B9-4B84-9D63-9F0EEE76CB7B}" dt="2022-01-11T16:22:52.605" v="1178"/>
      <pc:docMkLst>
        <pc:docMk/>
      </pc:docMkLst>
      <pc:sldChg chg="modSp">
        <pc:chgData name="Santalucia Stefano" userId="S::ssantalucia@confindustria.it::a3768041-462a-404b-b001-0afc25fbcc3f" providerId="AD" clId="Web-{977EF9CF-B3B9-4B84-9D63-9F0EEE76CB7B}" dt="2022-01-11T16:22:52.605" v="1178"/>
        <pc:sldMkLst>
          <pc:docMk/>
          <pc:sldMk cId="2274145018" sldId="650"/>
        </pc:sldMkLst>
        <pc:graphicFrameChg chg="mod modGraphic">
          <ac:chgData name="Santalucia Stefano" userId="S::ssantalucia@confindustria.it::a3768041-462a-404b-b001-0afc25fbcc3f" providerId="AD" clId="Web-{977EF9CF-B3B9-4B84-9D63-9F0EEE76CB7B}" dt="2022-01-11T16:22:52.605" v="1178"/>
          <ac:graphicFrameMkLst>
            <pc:docMk/>
            <pc:sldMk cId="2274145018" sldId="650"/>
            <ac:graphicFrameMk id="23" creationId="{B43962BB-FAEB-491D-97EB-4D00A5B4801B}"/>
          </ac:graphicFrameMkLst>
        </pc:graphicFrameChg>
      </pc:sldChg>
    </pc:docChg>
  </pc:docChgLst>
  <pc:docChgLst>
    <pc:chgData name="Abruzzese Giulia" userId="S::gabruzzese@confindustria.it::f5c1aaa5-f118-4605-bd76-e90ec171e89a" providerId="AD" clId="Web-{9F6AF13B-4F7C-5829-629F-5CAABAF3F265}"/>
    <pc:docChg chg="modSld">
      <pc:chgData name="Abruzzese Giulia" userId="S::gabruzzese@confindustria.it::f5c1aaa5-f118-4605-bd76-e90ec171e89a" providerId="AD" clId="Web-{9F6AF13B-4F7C-5829-629F-5CAABAF3F265}" dt="2022-01-17T08:38:55.874" v="15"/>
      <pc:docMkLst>
        <pc:docMk/>
      </pc:docMkLst>
      <pc:sldChg chg="modSp">
        <pc:chgData name="Abruzzese Giulia" userId="S::gabruzzese@confindustria.it::f5c1aaa5-f118-4605-bd76-e90ec171e89a" providerId="AD" clId="Web-{9F6AF13B-4F7C-5829-629F-5CAABAF3F265}" dt="2022-01-17T08:38:55.874" v="15"/>
        <pc:sldMkLst>
          <pc:docMk/>
          <pc:sldMk cId="1190014508" sldId="654"/>
        </pc:sldMkLst>
        <pc:graphicFrameChg chg="mod modGraphic">
          <ac:chgData name="Abruzzese Giulia" userId="S::gabruzzese@confindustria.it::f5c1aaa5-f118-4605-bd76-e90ec171e89a" providerId="AD" clId="Web-{9F6AF13B-4F7C-5829-629F-5CAABAF3F265}" dt="2022-01-17T08:38:55.874" v="15"/>
          <ac:graphicFrameMkLst>
            <pc:docMk/>
            <pc:sldMk cId="1190014508" sldId="654"/>
            <ac:graphicFrameMk id="3" creationId="{E1179057-26E5-4A8B-8BC8-CFE4BC3CCD27}"/>
          </ac:graphicFrameMkLst>
        </pc:graphicFrameChg>
      </pc:sldChg>
      <pc:sldChg chg="modSp">
        <pc:chgData name="Abruzzese Giulia" userId="S::gabruzzese@confindustria.it::f5c1aaa5-f118-4605-bd76-e90ec171e89a" providerId="AD" clId="Web-{9F6AF13B-4F7C-5829-629F-5CAABAF3F265}" dt="2022-01-17T08:37:23.371" v="1"/>
        <pc:sldMkLst>
          <pc:docMk/>
          <pc:sldMk cId="2167833446" sldId="675"/>
        </pc:sldMkLst>
        <pc:graphicFrameChg chg="mod modGraphic">
          <ac:chgData name="Abruzzese Giulia" userId="S::gabruzzese@confindustria.it::f5c1aaa5-f118-4605-bd76-e90ec171e89a" providerId="AD" clId="Web-{9F6AF13B-4F7C-5829-629F-5CAABAF3F265}" dt="2022-01-17T08:37:23.371" v="1"/>
          <ac:graphicFrameMkLst>
            <pc:docMk/>
            <pc:sldMk cId="2167833446" sldId="675"/>
            <ac:graphicFrameMk id="3" creationId="{E1179057-26E5-4A8B-8BC8-CFE4BC3CCD27}"/>
          </ac:graphicFrameMkLst>
        </pc:graphicFrameChg>
      </pc:sldChg>
    </pc:docChg>
  </pc:docChgLst>
  <pc:docChgLst>
    <pc:chgData name="Bonanno Giorgio" userId="S::gbonanno@confindustria.it::289535e6-c59a-47ca-b292-00dfea5ad0d3" providerId="AD" clId="Web-{0AFD9915-3E79-4877-F65E-4E02D5691C1B}"/>
    <pc:docChg chg="">
      <pc:chgData name="Bonanno Giorgio" userId="S::gbonanno@confindustria.it::289535e6-c59a-47ca-b292-00dfea5ad0d3" providerId="AD" clId="Web-{0AFD9915-3E79-4877-F65E-4E02D5691C1B}" dt="2022-01-13T12:18:27.591" v="1"/>
      <pc:docMkLst>
        <pc:docMk/>
      </pc:docMkLst>
      <pc:sldChg chg="modCm">
        <pc:chgData name="Bonanno Giorgio" userId="S::gbonanno@confindustria.it::289535e6-c59a-47ca-b292-00dfea5ad0d3" providerId="AD" clId="Web-{0AFD9915-3E79-4877-F65E-4E02D5691C1B}" dt="2022-01-13T12:18:20.169" v="0"/>
        <pc:sldMkLst>
          <pc:docMk/>
          <pc:sldMk cId="3915893777" sldId="616"/>
        </pc:sldMkLst>
      </pc:sldChg>
      <pc:sldChg chg="modCm">
        <pc:chgData name="Bonanno Giorgio" userId="S::gbonanno@confindustria.it::289535e6-c59a-47ca-b292-00dfea5ad0d3" providerId="AD" clId="Web-{0AFD9915-3E79-4877-F65E-4E02D5691C1B}" dt="2022-01-13T12:18:27.591" v="1"/>
        <pc:sldMkLst>
          <pc:docMk/>
          <pc:sldMk cId="1181902969" sldId="638"/>
        </pc:sldMkLst>
      </pc:sldChg>
    </pc:docChg>
  </pc:docChgLst>
  <pc:docChgLst>
    <pc:chgData name="Musco Emma" userId="S::emusco@confindustria.it::b716abda-d766-4537-803a-facd82502f9f" providerId="AD" clId="Web-{180BEFE6-AFAC-8F0D-0C23-0B54F7270AA2}"/>
    <pc:docChg chg="modSld">
      <pc:chgData name="Musco Emma" userId="S::emusco@confindustria.it::b716abda-d766-4537-803a-facd82502f9f" providerId="AD" clId="Web-{180BEFE6-AFAC-8F0D-0C23-0B54F7270AA2}" dt="2021-12-23T14:39:19.196" v="23" actId="20577"/>
      <pc:docMkLst>
        <pc:docMk/>
      </pc:docMkLst>
      <pc:sldChg chg="modSp">
        <pc:chgData name="Musco Emma" userId="S::emusco@confindustria.it::b716abda-d766-4537-803a-facd82502f9f" providerId="AD" clId="Web-{180BEFE6-AFAC-8F0D-0C23-0B54F7270AA2}" dt="2021-12-23T14:39:19.196" v="23" actId="20577"/>
        <pc:sldMkLst>
          <pc:docMk/>
          <pc:sldMk cId="1181902969" sldId="638"/>
        </pc:sldMkLst>
        <pc:spChg chg="mod">
          <ac:chgData name="Musco Emma" userId="S::emusco@confindustria.it::b716abda-d766-4537-803a-facd82502f9f" providerId="AD" clId="Web-{180BEFE6-AFAC-8F0D-0C23-0B54F7270AA2}" dt="2021-12-23T14:39:19.196" v="23" actId="20577"/>
          <ac:spMkLst>
            <pc:docMk/>
            <pc:sldMk cId="1181902969" sldId="638"/>
            <ac:spMk id="16" creationId="{CC8337EA-94B1-4490-B9EB-A3572240E2FE}"/>
          </ac:spMkLst>
        </pc:spChg>
      </pc:sldChg>
    </pc:docChg>
  </pc:docChgLst>
  <pc:docChgLst>
    <pc:chgData name="Abruzzese Giulia" userId="S::gabruzzese@confindustria.it::f5c1aaa5-f118-4605-bd76-e90ec171e89a" providerId="AD" clId="Web-{15AA683A-A4F4-9BA5-84B8-44E11AA90618}"/>
    <pc:docChg chg="modSld">
      <pc:chgData name="Abruzzese Giulia" userId="S::gabruzzese@confindustria.it::f5c1aaa5-f118-4605-bd76-e90ec171e89a" providerId="AD" clId="Web-{15AA683A-A4F4-9BA5-84B8-44E11AA90618}" dt="2021-12-21T09:31:45.286" v="154"/>
      <pc:docMkLst>
        <pc:docMk/>
      </pc:docMkLst>
      <pc:sldChg chg="delSp modSp delAnim modCm">
        <pc:chgData name="Abruzzese Giulia" userId="S::gabruzzese@confindustria.it::f5c1aaa5-f118-4605-bd76-e90ec171e89a" providerId="AD" clId="Web-{15AA683A-A4F4-9BA5-84B8-44E11AA90618}" dt="2021-12-21T09:31:45.286" v="154"/>
        <pc:sldMkLst>
          <pc:docMk/>
          <pc:sldMk cId="237919883" sldId="633"/>
        </pc:sldMkLst>
        <pc:spChg chg="del">
          <ac:chgData name="Abruzzese Giulia" userId="S::gabruzzese@confindustria.it::f5c1aaa5-f118-4605-bd76-e90ec171e89a" providerId="AD" clId="Web-{15AA683A-A4F4-9BA5-84B8-44E11AA90618}" dt="2021-12-21T09:28:43.111" v="135"/>
          <ac:spMkLst>
            <pc:docMk/>
            <pc:sldMk cId="237919883" sldId="633"/>
            <ac:spMk id="10" creationId="{7416D99C-6EA2-4903-9964-F96929784E55}"/>
          </ac:spMkLst>
        </pc:spChg>
        <pc:graphicFrameChg chg="mod modGraphic">
          <ac:chgData name="Abruzzese Giulia" userId="S::gabruzzese@confindustria.it::f5c1aaa5-f118-4605-bd76-e90ec171e89a" providerId="AD" clId="Web-{15AA683A-A4F4-9BA5-84B8-44E11AA90618}" dt="2021-12-21T09:31:05.176" v="153"/>
          <ac:graphicFrameMkLst>
            <pc:docMk/>
            <pc:sldMk cId="237919883" sldId="633"/>
            <ac:graphicFrameMk id="2" creationId="{31E065EA-3C86-4AD5-AC52-2FEEC8E86F87}"/>
          </ac:graphicFrameMkLst>
        </pc:graphicFrameChg>
      </pc:sldChg>
    </pc:docChg>
  </pc:docChgLst>
  <pc:docChgLst>
    <pc:chgData name="Santalucia Stefano" userId="S::ssantalucia@confindustria.it::a3768041-462a-404b-b001-0afc25fbcc3f" providerId="AD" clId="Web-{65142AD6-872F-4A5A-A2E0-3E9D329359C9}"/>
    <pc:docChg chg="modSld">
      <pc:chgData name="Santalucia Stefano" userId="S::ssantalucia@confindustria.it::a3768041-462a-404b-b001-0afc25fbcc3f" providerId="AD" clId="Web-{65142AD6-872F-4A5A-A2E0-3E9D329359C9}" dt="2022-01-11T16:04:00.039" v="4"/>
      <pc:docMkLst>
        <pc:docMk/>
      </pc:docMkLst>
      <pc:sldChg chg="modSp modCm">
        <pc:chgData name="Santalucia Stefano" userId="S::ssantalucia@confindustria.it::a3768041-462a-404b-b001-0afc25fbcc3f" providerId="AD" clId="Web-{65142AD6-872F-4A5A-A2E0-3E9D329359C9}" dt="2022-01-11T16:04:00.039" v="4"/>
        <pc:sldMkLst>
          <pc:docMk/>
          <pc:sldMk cId="2274145018" sldId="650"/>
        </pc:sldMkLst>
        <pc:graphicFrameChg chg="mod modGraphic">
          <ac:chgData name="Santalucia Stefano" userId="S::ssantalucia@confindustria.it::a3768041-462a-404b-b001-0afc25fbcc3f" providerId="AD" clId="Web-{65142AD6-872F-4A5A-A2E0-3E9D329359C9}" dt="2022-01-11T16:04:00.039" v="4"/>
          <ac:graphicFrameMkLst>
            <pc:docMk/>
            <pc:sldMk cId="2274145018" sldId="650"/>
            <ac:graphicFrameMk id="23" creationId="{B43962BB-FAEB-491D-97EB-4D00A5B4801B}"/>
          </ac:graphicFrameMkLst>
        </pc:graphicFrameChg>
      </pc:sldChg>
    </pc:docChg>
  </pc:docChgLst>
  <pc:docChgLst>
    <pc:chgData name="Abruzzese Giulia" userId="S::gabruzzese@confindustria.it::f5c1aaa5-f118-4605-bd76-e90ec171e89a" providerId="AD" clId="Web-{E436439E-19BA-3466-67F2-5A2B82C29797}"/>
    <pc:docChg chg="modSld">
      <pc:chgData name="Abruzzese Giulia" userId="S::gabruzzese@confindustria.it::f5c1aaa5-f118-4605-bd76-e90ec171e89a" providerId="AD" clId="Web-{E436439E-19BA-3466-67F2-5A2B82C29797}" dt="2022-01-14T13:25:42" v="67" actId="20577"/>
      <pc:docMkLst>
        <pc:docMk/>
      </pc:docMkLst>
      <pc:sldChg chg="modSp">
        <pc:chgData name="Abruzzese Giulia" userId="S::gabruzzese@confindustria.it::f5c1aaa5-f118-4605-bd76-e90ec171e89a" providerId="AD" clId="Web-{E436439E-19BA-3466-67F2-5A2B82C29797}" dt="2022-01-14T13:25:42" v="67" actId="20577"/>
        <pc:sldMkLst>
          <pc:docMk/>
          <pc:sldMk cId="3321791322" sldId="512"/>
        </pc:sldMkLst>
        <pc:spChg chg="mod">
          <ac:chgData name="Abruzzese Giulia" userId="S::gabruzzese@confindustria.it::f5c1aaa5-f118-4605-bd76-e90ec171e89a" providerId="AD" clId="Web-{E436439E-19BA-3466-67F2-5A2B82C29797}" dt="2022-01-14T13:25:05.328" v="48" actId="20577"/>
          <ac:spMkLst>
            <pc:docMk/>
            <pc:sldMk cId="3321791322" sldId="512"/>
            <ac:spMk id="2" creationId="{60C7D811-5A4D-4C17-A477-5D48E90636CF}"/>
          </ac:spMkLst>
        </pc:spChg>
        <pc:spChg chg="mod">
          <ac:chgData name="Abruzzese Giulia" userId="S::gabruzzese@confindustria.it::f5c1aaa5-f118-4605-bd76-e90ec171e89a" providerId="AD" clId="Web-{E436439E-19BA-3466-67F2-5A2B82C29797}" dt="2022-01-14T13:25:42" v="67" actId="20577"/>
          <ac:spMkLst>
            <pc:docMk/>
            <pc:sldMk cId="3321791322" sldId="512"/>
            <ac:spMk id="22" creationId="{7689E287-51D2-4F1B-A1FB-FD2F4DD12841}"/>
          </ac:spMkLst>
        </pc:spChg>
      </pc:sldChg>
      <pc:sldChg chg="modSp">
        <pc:chgData name="Abruzzese Giulia" userId="S::gabruzzese@confindustria.it::f5c1aaa5-f118-4605-bd76-e90ec171e89a" providerId="AD" clId="Web-{E436439E-19BA-3466-67F2-5A2B82C29797}" dt="2022-01-14T13:25:31.844" v="64" actId="20577"/>
        <pc:sldMkLst>
          <pc:docMk/>
          <pc:sldMk cId="3915893777" sldId="616"/>
        </pc:sldMkLst>
        <pc:spChg chg="mod">
          <ac:chgData name="Abruzzese Giulia" userId="S::gabruzzese@confindustria.it::f5c1aaa5-f118-4605-bd76-e90ec171e89a" providerId="AD" clId="Web-{E436439E-19BA-3466-67F2-5A2B82C29797}" dt="2022-01-14T13:25:31.844" v="64" actId="20577"/>
          <ac:spMkLst>
            <pc:docMk/>
            <pc:sldMk cId="3915893777" sldId="616"/>
            <ac:spMk id="18" creationId="{D454AD63-4F53-4E66-94CD-BA102EA8DABC}"/>
          </ac:spMkLst>
        </pc:spChg>
        <pc:spChg chg="mod">
          <ac:chgData name="Abruzzese Giulia" userId="S::gabruzzese@confindustria.it::f5c1aaa5-f118-4605-bd76-e90ec171e89a" providerId="AD" clId="Web-{E436439E-19BA-3466-67F2-5A2B82C29797}" dt="2022-01-14T13:25:31.062" v="62" actId="20577"/>
          <ac:spMkLst>
            <pc:docMk/>
            <pc:sldMk cId="3915893777" sldId="616"/>
            <ac:spMk id="39" creationId="{369D6F5B-6490-4F10-8AB8-506F8E7677E2}"/>
          </ac:spMkLst>
        </pc:spChg>
      </pc:sldChg>
      <pc:sldChg chg="modSp">
        <pc:chgData name="Abruzzese Giulia" userId="S::gabruzzese@confindustria.it::f5c1aaa5-f118-4605-bd76-e90ec171e89a" providerId="AD" clId="Web-{E436439E-19BA-3466-67F2-5A2B82C29797}" dt="2022-01-14T13:14:26.458" v="43"/>
        <pc:sldMkLst>
          <pc:docMk/>
          <pc:sldMk cId="2167833446" sldId="675"/>
        </pc:sldMkLst>
        <pc:graphicFrameChg chg="mod modGraphic">
          <ac:chgData name="Abruzzese Giulia" userId="S::gabruzzese@confindustria.it::f5c1aaa5-f118-4605-bd76-e90ec171e89a" providerId="AD" clId="Web-{E436439E-19BA-3466-67F2-5A2B82C29797}" dt="2022-01-14T13:14:26.458" v="43"/>
          <ac:graphicFrameMkLst>
            <pc:docMk/>
            <pc:sldMk cId="2167833446" sldId="675"/>
            <ac:graphicFrameMk id="3" creationId="{E1179057-26E5-4A8B-8BC8-CFE4BC3CCD27}"/>
          </ac:graphicFrameMkLst>
        </pc:graphicFrameChg>
      </pc:sldChg>
    </pc:docChg>
  </pc:docChgLst>
  <pc:docChgLst>
    <pc:chgData name="Abruzzese Giulia" userId="S::gabruzzese@confindustria.it::f5c1aaa5-f118-4605-bd76-e90ec171e89a" providerId="AD" clId="Web-{1596871F-8405-154A-E610-B6D702E660CC}"/>
    <pc:docChg chg="modSld">
      <pc:chgData name="Abruzzese Giulia" userId="S::gabruzzese@confindustria.it::f5c1aaa5-f118-4605-bd76-e90ec171e89a" providerId="AD" clId="Web-{1596871F-8405-154A-E610-B6D702E660CC}" dt="2022-01-13T09:47:40.909" v="11"/>
      <pc:docMkLst>
        <pc:docMk/>
      </pc:docMkLst>
      <pc:sldChg chg="modSp">
        <pc:chgData name="Abruzzese Giulia" userId="S::gabruzzese@confindustria.it::f5c1aaa5-f118-4605-bd76-e90ec171e89a" providerId="AD" clId="Web-{1596871F-8405-154A-E610-B6D702E660CC}" dt="2022-01-13T09:47:40.909" v="11"/>
        <pc:sldMkLst>
          <pc:docMk/>
          <pc:sldMk cId="2167833446" sldId="675"/>
        </pc:sldMkLst>
        <pc:graphicFrameChg chg="mod modGraphic">
          <ac:chgData name="Abruzzese Giulia" userId="S::gabruzzese@confindustria.it::f5c1aaa5-f118-4605-bd76-e90ec171e89a" providerId="AD" clId="Web-{1596871F-8405-154A-E610-B6D702E660CC}" dt="2022-01-13T09:47:40.909" v="11"/>
          <ac:graphicFrameMkLst>
            <pc:docMk/>
            <pc:sldMk cId="2167833446" sldId="675"/>
            <ac:graphicFrameMk id="3" creationId="{E1179057-26E5-4A8B-8BC8-CFE4BC3CCD27}"/>
          </ac:graphicFrameMkLst>
        </pc:graphicFrameChg>
      </pc:sldChg>
    </pc:docChg>
  </pc:docChgLst>
  <pc:docChgLst>
    <pc:chgData name="Musco Emma" userId="S::emusco@confindustria.it::b716abda-d766-4537-803a-facd82502f9f" providerId="AD" clId="Web-{7AD58810-B6AB-4196-C075-F854381D04C3}"/>
    <pc:docChg chg="addSld delSld modSld modSection">
      <pc:chgData name="Musco Emma" userId="S::emusco@confindustria.it::b716abda-d766-4537-803a-facd82502f9f" providerId="AD" clId="Web-{7AD58810-B6AB-4196-C075-F854381D04C3}" dt="2022-01-03T15:41:24.151" v="68"/>
      <pc:docMkLst>
        <pc:docMk/>
      </pc:docMkLst>
      <pc:sldChg chg="addSp delSp modSp">
        <pc:chgData name="Musco Emma" userId="S::emusco@confindustria.it::b716abda-d766-4537-803a-facd82502f9f" providerId="AD" clId="Web-{7AD58810-B6AB-4196-C075-F854381D04C3}" dt="2022-01-03T15:40:58.634" v="59"/>
        <pc:sldMkLst>
          <pc:docMk/>
          <pc:sldMk cId="2240087323" sldId="625"/>
        </pc:sldMkLst>
        <pc:spChg chg="add del mod">
          <ac:chgData name="Musco Emma" userId="S::emusco@confindustria.it::b716abda-d766-4537-803a-facd82502f9f" providerId="AD" clId="Web-{7AD58810-B6AB-4196-C075-F854381D04C3}" dt="2022-01-03T15:40:58.634" v="59"/>
          <ac:spMkLst>
            <pc:docMk/>
            <pc:sldMk cId="2240087323" sldId="625"/>
            <ac:spMk id="2" creationId="{FAF0C7C2-BFF0-4A80-9F78-445EEC538FD2}"/>
          </ac:spMkLst>
        </pc:spChg>
        <pc:spChg chg="mod">
          <ac:chgData name="Musco Emma" userId="S::emusco@confindustria.it::b716abda-d766-4537-803a-facd82502f9f" providerId="AD" clId="Web-{7AD58810-B6AB-4196-C075-F854381D04C3}" dt="2022-01-03T15:39:16.303" v="13" actId="20577"/>
          <ac:spMkLst>
            <pc:docMk/>
            <pc:sldMk cId="2240087323" sldId="625"/>
            <ac:spMk id="14" creationId="{9688B066-04F7-47AE-98F6-3DA5EC6F10F7}"/>
          </ac:spMkLst>
        </pc:spChg>
        <pc:spChg chg="mod">
          <ac:chgData name="Musco Emma" userId="S::emusco@confindustria.it::b716abda-d766-4537-803a-facd82502f9f" providerId="AD" clId="Web-{7AD58810-B6AB-4196-C075-F854381D04C3}" dt="2022-01-03T15:39:07.100" v="6" actId="20577"/>
          <ac:spMkLst>
            <pc:docMk/>
            <pc:sldMk cId="2240087323" sldId="625"/>
            <ac:spMk id="23" creationId="{6D93DDCC-9006-4D35-81EF-745F1587E03A}"/>
          </ac:spMkLst>
        </pc:spChg>
        <pc:picChg chg="del">
          <ac:chgData name="Musco Emma" userId="S::emusco@confindustria.it::b716abda-d766-4537-803a-facd82502f9f" providerId="AD" clId="Web-{7AD58810-B6AB-4196-C075-F854381D04C3}" dt="2022-01-03T15:39:11.038" v="9"/>
          <ac:picMkLst>
            <pc:docMk/>
            <pc:sldMk cId="2240087323" sldId="625"/>
            <ac:picMk id="8" creationId="{EDE6BB2F-AB2D-4FCF-B97A-E3F589A7BD37}"/>
          </ac:picMkLst>
        </pc:picChg>
      </pc:sldChg>
      <pc:sldChg chg="del">
        <pc:chgData name="Musco Emma" userId="S::emusco@confindustria.it::b716abda-d766-4537-803a-facd82502f9f" providerId="AD" clId="Web-{7AD58810-B6AB-4196-C075-F854381D04C3}" dt="2022-01-03T15:41:24.151" v="68"/>
        <pc:sldMkLst>
          <pc:docMk/>
          <pc:sldMk cId="4001729377" sldId="635"/>
        </pc:sldMkLst>
      </pc:sldChg>
      <pc:sldChg chg="del">
        <pc:chgData name="Musco Emma" userId="S::emusco@confindustria.it::b716abda-d766-4537-803a-facd82502f9f" providerId="AD" clId="Web-{7AD58810-B6AB-4196-C075-F854381D04C3}" dt="2022-01-03T15:41:23.119" v="67"/>
        <pc:sldMkLst>
          <pc:docMk/>
          <pc:sldMk cId="1961101553" sldId="637"/>
        </pc:sldMkLst>
      </pc:sldChg>
      <pc:sldChg chg="delSp modSp add replId">
        <pc:chgData name="Musco Emma" userId="S::emusco@confindustria.it::b716abda-d766-4537-803a-facd82502f9f" providerId="AD" clId="Web-{7AD58810-B6AB-4196-C075-F854381D04C3}" dt="2022-01-03T15:41:04.713" v="60"/>
        <pc:sldMkLst>
          <pc:docMk/>
          <pc:sldMk cId="1688478796" sldId="640"/>
        </pc:sldMkLst>
        <pc:spChg chg="del">
          <ac:chgData name="Musco Emma" userId="S::emusco@confindustria.it::b716abda-d766-4537-803a-facd82502f9f" providerId="AD" clId="Web-{7AD58810-B6AB-4196-C075-F854381D04C3}" dt="2022-01-03T15:41:04.713" v="60"/>
          <ac:spMkLst>
            <pc:docMk/>
            <pc:sldMk cId="1688478796" sldId="640"/>
            <ac:spMk id="2" creationId="{FAF0C7C2-BFF0-4A80-9F78-445EEC538FD2}"/>
          </ac:spMkLst>
        </pc:spChg>
        <pc:spChg chg="mod">
          <ac:chgData name="Musco Emma" userId="S::emusco@confindustria.it::b716abda-d766-4537-803a-facd82502f9f" providerId="AD" clId="Web-{7AD58810-B6AB-4196-C075-F854381D04C3}" dt="2022-01-03T15:39:26.647" v="16" actId="20577"/>
          <ac:spMkLst>
            <pc:docMk/>
            <pc:sldMk cId="1688478796" sldId="640"/>
            <ac:spMk id="23" creationId="{6D93DDCC-9006-4D35-81EF-745F1587E03A}"/>
          </ac:spMkLst>
        </pc:spChg>
      </pc:sldChg>
      <pc:sldChg chg="delSp modSp add replId">
        <pc:chgData name="Musco Emma" userId="S::emusco@confindustria.it::b716abda-d766-4537-803a-facd82502f9f" providerId="AD" clId="Web-{7AD58810-B6AB-4196-C075-F854381D04C3}" dt="2022-01-03T15:41:07.291" v="61"/>
        <pc:sldMkLst>
          <pc:docMk/>
          <pc:sldMk cId="307110697" sldId="641"/>
        </pc:sldMkLst>
        <pc:spChg chg="del">
          <ac:chgData name="Musco Emma" userId="S::emusco@confindustria.it::b716abda-d766-4537-803a-facd82502f9f" providerId="AD" clId="Web-{7AD58810-B6AB-4196-C075-F854381D04C3}" dt="2022-01-03T15:41:07.291" v="61"/>
          <ac:spMkLst>
            <pc:docMk/>
            <pc:sldMk cId="307110697" sldId="641"/>
            <ac:spMk id="2" creationId="{FAF0C7C2-BFF0-4A80-9F78-445EEC538FD2}"/>
          </ac:spMkLst>
        </pc:spChg>
        <pc:spChg chg="mod">
          <ac:chgData name="Musco Emma" userId="S::emusco@confindustria.it::b716abda-d766-4537-803a-facd82502f9f" providerId="AD" clId="Web-{7AD58810-B6AB-4196-C075-F854381D04C3}" dt="2022-01-03T15:39:35.804" v="21" actId="20577"/>
          <ac:spMkLst>
            <pc:docMk/>
            <pc:sldMk cId="307110697" sldId="641"/>
            <ac:spMk id="23" creationId="{6D93DDCC-9006-4D35-81EF-745F1587E03A}"/>
          </ac:spMkLst>
        </pc:spChg>
      </pc:sldChg>
      <pc:sldChg chg="delSp modSp add replId">
        <pc:chgData name="Musco Emma" userId="S::emusco@confindustria.it::b716abda-d766-4537-803a-facd82502f9f" providerId="AD" clId="Web-{7AD58810-B6AB-4196-C075-F854381D04C3}" dt="2022-01-03T15:41:09.963" v="62"/>
        <pc:sldMkLst>
          <pc:docMk/>
          <pc:sldMk cId="968279967" sldId="642"/>
        </pc:sldMkLst>
        <pc:spChg chg="del">
          <ac:chgData name="Musco Emma" userId="S::emusco@confindustria.it::b716abda-d766-4537-803a-facd82502f9f" providerId="AD" clId="Web-{7AD58810-B6AB-4196-C075-F854381D04C3}" dt="2022-01-03T15:41:09.963" v="62"/>
          <ac:spMkLst>
            <pc:docMk/>
            <pc:sldMk cId="968279967" sldId="642"/>
            <ac:spMk id="2" creationId="{FAF0C7C2-BFF0-4A80-9F78-445EEC538FD2}"/>
          </ac:spMkLst>
        </pc:spChg>
        <pc:spChg chg="mod">
          <ac:chgData name="Musco Emma" userId="S::emusco@confindustria.it::b716abda-d766-4537-803a-facd82502f9f" providerId="AD" clId="Web-{7AD58810-B6AB-4196-C075-F854381D04C3}" dt="2022-01-03T15:39:40.163" v="24" actId="20577"/>
          <ac:spMkLst>
            <pc:docMk/>
            <pc:sldMk cId="968279967" sldId="642"/>
            <ac:spMk id="23" creationId="{6D93DDCC-9006-4D35-81EF-745F1587E03A}"/>
          </ac:spMkLst>
        </pc:spChg>
      </pc:sldChg>
      <pc:sldChg chg="delSp modSp add replId">
        <pc:chgData name="Musco Emma" userId="S::emusco@confindustria.it::b716abda-d766-4537-803a-facd82502f9f" providerId="AD" clId="Web-{7AD58810-B6AB-4196-C075-F854381D04C3}" dt="2022-01-03T15:41:12.088" v="63"/>
        <pc:sldMkLst>
          <pc:docMk/>
          <pc:sldMk cId="1259264515" sldId="643"/>
        </pc:sldMkLst>
        <pc:spChg chg="del">
          <ac:chgData name="Musco Emma" userId="S::emusco@confindustria.it::b716abda-d766-4537-803a-facd82502f9f" providerId="AD" clId="Web-{7AD58810-B6AB-4196-C075-F854381D04C3}" dt="2022-01-03T15:41:12.088" v="63"/>
          <ac:spMkLst>
            <pc:docMk/>
            <pc:sldMk cId="1259264515" sldId="643"/>
            <ac:spMk id="2" creationId="{FAF0C7C2-BFF0-4A80-9F78-445EEC538FD2}"/>
          </ac:spMkLst>
        </pc:spChg>
        <pc:spChg chg="mod">
          <ac:chgData name="Musco Emma" userId="S::emusco@confindustria.it::b716abda-d766-4537-803a-facd82502f9f" providerId="AD" clId="Web-{7AD58810-B6AB-4196-C075-F854381D04C3}" dt="2022-01-03T15:39:50.242" v="28" actId="20577"/>
          <ac:spMkLst>
            <pc:docMk/>
            <pc:sldMk cId="1259264515" sldId="643"/>
            <ac:spMk id="23" creationId="{6D93DDCC-9006-4D35-81EF-745F1587E03A}"/>
          </ac:spMkLst>
        </pc:spChg>
      </pc:sldChg>
      <pc:sldChg chg="delSp modSp add replId">
        <pc:chgData name="Musco Emma" userId="S::emusco@confindustria.it::b716abda-d766-4537-803a-facd82502f9f" providerId="AD" clId="Web-{7AD58810-B6AB-4196-C075-F854381D04C3}" dt="2022-01-03T15:41:13.838" v="64"/>
        <pc:sldMkLst>
          <pc:docMk/>
          <pc:sldMk cId="3464276497" sldId="644"/>
        </pc:sldMkLst>
        <pc:spChg chg="del">
          <ac:chgData name="Musco Emma" userId="S::emusco@confindustria.it::b716abda-d766-4537-803a-facd82502f9f" providerId="AD" clId="Web-{7AD58810-B6AB-4196-C075-F854381D04C3}" dt="2022-01-03T15:41:13.838" v="64"/>
          <ac:spMkLst>
            <pc:docMk/>
            <pc:sldMk cId="3464276497" sldId="644"/>
            <ac:spMk id="2" creationId="{FAF0C7C2-BFF0-4A80-9F78-445EEC538FD2}"/>
          </ac:spMkLst>
        </pc:spChg>
        <pc:spChg chg="mod">
          <ac:chgData name="Musco Emma" userId="S::emusco@confindustria.it::b716abda-d766-4537-803a-facd82502f9f" providerId="AD" clId="Web-{7AD58810-B6AB-4196-C075-F854381D04C3}" dt="2022-01-03T15:39:58.664" v="33" actId="20577"/>
          <ac:spMkLst>
            <pc:docMk/>
            <pc:sldMk cId="3464276497" sldId="644"/>
            <ac:spMk id="23" creationId="{6D93DDCC-9006-4D35-81EF-745F1587E03A}"/>
          </ac:spMkLst>
        </pc:spChg>
      </pc:sldChg>
      <pc:sldChg chg="delSp modSp add replId">
        <pc:chgData name="Musco Emma" userId="S::emusco@confindustria.it::b716abda-d766-4537-803a-facd82502f9f" providerId="AD" clId="Web-{7AD58810-B6AB-4196-C075-F854381D04C3}" dt="2022-01-03T15:41:17.088" v="65"/>
        <pc:sldMkLst>
          <pc:docMk/>
          <pc:sldMk cId="4282565205" sldId="645"/>
        </pc:sldMkLst>
        <pc:spChg chg="del">
          <ac:chgData name="Musco Emma" userId="S::emusco@confindustria.it::b716abda-d766-4537-803a-facd82502f9f" providerId="AD" clId="Web-{7AD58810-B6AB-4196-C075-F854381D04C3}" dt="2022-01-03T15:41:17.088" v="65"/>
          <ac:spMkLst>
            <pc:docMk/>
            <pc:sldMk cId="4282565205" sldId="645"/>
            <ac:spMk id="2" creationId="{FAF0C7C2-BFF0-4A80-9F78-445EEC538FD2}"/>
          </ac:spMkLst>
        </pc:spChg>
        <pc:spChg chg="mod">
          <ac:chgData name="Musco Emma" userId="S::emusco@confindustria.it::b716abda-d766-4537-803a-facd82502f9f" providerId="AD" clId="Web-{7AD58810-B6AB-4196-C075-F854381D04C3}" dt="2022-01-03T15:40:17.727" v="45" actId="20577"/>
          <ac:spMkLst>
            <pc:docMk/>
            <pc:sldMk cId="4282565205" sldId="645"/>
            <ac:spMk id="23" creationId="{6D93DDCC-9006-4D35-81EF-745F1587E03A}"/>
          </ac:spMkLst>
        </pc:spChg>
      </pc:sldChg>
      <pc:sldChg chg="delSp modSp add replId">
        <pc:chgData name="Musco Emma" userId="S::emusco@confindustria.it::b716abda-d766-4537-803a-facd82502f9f" providerId="AD" clId="Web-{7AD58810-B6AB-4196-C075-F854381D04C3}" dt="2022-01-03T15:41:19.229" v="66"/>
        <pc:sldMkLst>
          <pc:docMk/>
          <pc:sldMk cId="2163312186" sldId="646"/>
        </pc:sldMkLst>
        <pc:spChg chg="del">
          <ac:chgData name="Musco Emma" userId="S::emusco@confindustria.it::b716abda-d766-4537-803a-facd82502f9f" providerId="AD" clId="Web-{7AD58810-B6AB-4196-C075-F854381D04C3}" dt="2022-01-03T15:41:19.229" v="66"/>
          <ac:spMkLst>
            <pc:docMk/>
            <pc:sldMk cId="2163312186" sldId="646"/>
            <ac:spMk id="2" creationId="{FAF0C7C2-BFF0-4A80-9F78-445EEC538FD2}"/>
          </ac:spMkLst>
        </pc:spChg>
        <pc:spChg chg="mod">
          <ac:chgData name="Musco Emma" userId="S::emusco@confindustria.it::b716abda-d766-4537-803a-facd82502f9f" providerId="AD" clId="Web-{7AD58810-B6AB-4196-C075-F854381D04C3}" dt="2022-01-03T15:40:32.759" v="48" actId="20577"/>
          <ac:spMkLst>
            <pc:docMk/>
            <pc:sldMk cId="2163312186" sldId="646"/>
            <ac:spMk id="23" creationId="{6D93DDCC-9006-4D35-81EF-745F1587E03A}"/>
          </ac:spMkLst>
        </pc:spChg>
      </pc:sldChg>
      <pc:sldChg chg="delSp modSp add replId">
        <pc:chgData name="Musco Emma" userId="S::emusco@confindustria.it::b716abda-d766-4537-803a-facd82502f9f" providerId="AD" clId="Web-{7AD58810-B6AB-4196-C075-F854381D04C3}" dt="2022-01-03T15:40:53.072" v="58"/>
        <pc:sldMkLst>
          <pc:docMk/>
          <pc:sldMk cId="3656014388" sldId="647"/>
        </pc:sldMkLst>
        <pc:spChg chg="del mod">
          <ac:chgData name="Musco Emma" userId="S::emusco@confindustria.it::b716abda-d766-4537-803a-facd82502f9f" providerId="AD" clId="Web-{7AD58810-B6AB-4196-C075-F854381D04C3}" dt="2022-01-03T15:40:53.072" v="58"/>
          <ac:spMkLst>
            <pc:docMk/>
            <pc:sldMk cId="3656014388" sldId="647"/>
            <ac:spMk id="2" creationId="{FAF0C7C2-BFF0-4A80-9F78-445EEC538FD2}"/>
          </ac:spMkLst>
        </pc:spChg>
        <pc:spChg chg="mod">
          <ac:chgData name="Musco Emma" userId="S::emusco@confindustria.it::b716abda-d766-4537-803a-facd82502f9f" providerId="AD" clId="Web-{7AD58810-B6AB-4196-C075-F854381D04C3}" dt="2022-01-03T15:40:49.822" v="57" actId="20577"/>
          <ac:spMkLst>
            <pc:docMk/>
            <pc:sldMk cId="3656014388" sldId="647"/>
            <ac:spMk id="23" creationId="{6D93DDCC-9006-4D35-81EF-745F1587E03A}"/>
          </ac:spMkLst>
        </pc:spChg>
      </pc:sldChg>
    </pc:docChg>
  </pc:docChgLst>
  <pc:docChgLst>
    <pc:chgData name="Santalucia Stefano" userId="S::ssantalucia@confindustria.it::a3768041-462a-404b-b001-0afc25fbcc3f" providerId="AD" clId="Web-{E4A72248-123E-41B3-A943-9125A3469118}"/>
    <pc:docChg chg="mod modSld">
      <pc:chgData name="Santalucia Stefano" userId="S::ssantalucia@confindustria.it::a3768041-462a-404b-b001-0afc25fbcc3f" providerId="AD" clId="Web-{E4A72248-123E-41B3-A943-9125A3469118}" dt="2021-12-21T14:39:27.329" v="31"/>
      <pc:docMkLst>
        <pc:docMk/>
      </pc:docMkLst>
      <pc:sldChg chg="modSp modCm">
        <pc:chgData name="Santalucia Stefano" userId="S::ssantalucia@confindustria.it::a3768041-462a-404b-b001-0afc25fbcc3f" providerId="AD" clId="Web-{E4A72248-123E-41B3-A943-9125A3469118}" dt="2021-12-21T14:39:27.329" v="31"/>
        <pc:sldMkLst>
          <pc:docMk/>
          <pc:sldMk cId="3679269564" sldId="453"/>
        </pc:sldMkLst>
        <pc:spChg chg="mod">
          <ac:chgData name="Santalucia Stefano" userId="S::ssantalucia@confindustria.it::a3768041-462a-404b-b001-0afc25fbcc3f" providerId="AD" clId="Web-{E4A72248-123E-41B3-A943-9125A3469118}" dt="2021-12-21T14:39:12.829" v="29" actId="20577"/>
          <ac:spMkLst>
            <pc:docMk/>
            <pc:sldMk cId="3679269564" sldId="453"/>
            <ac:spMk id="32" creationId="{C056A848-46DA-4C34-97BF-90832FA10F29}"/>
          </ac:spMkLst>
        </pc:spChg>
      </pc:sldChg>
    </pc:docChg>
  </pc:docChgLst>
  <pc:docChgLst>
    <pc:chgData name="Santalucia Stefano" userId="S::ssantalucia@confindustria.it::a3768041-462a-404b-b001-0afc25fbcc3f" providerId="AD" clId="Web-{F6FDD7CE-204F-4643-8DDF-9B11846936A6}"/>
    <pc:docChg chg="modSld">
      <pc:chgData name="Santalucia Stefano" userId="S::ssantalucia@confindustria.it::a3768041-462a-404b-b001-0afc25fbcc3f" providerId="AD" clId="Web-{F6FDD7CE-204F-4643-8DDF-9B11846936A6}" dt="2022-01-17T08:52:54.243" v="9"/>
      <pc:docMkLst>
        <pc:docMk/>
      </pc:docMkLst>
      <pc:sldChg chg="modSp delCm">
        <pc:chgData name="Santalucia Stefano" userId="S::ssantalucia@confindustria.it::a3768041-462a-404b-b001-0afc25fbcc3f" providerId="AD" clId="Web-{F6FDD7CE-204F-4643-8DDF-9B11846936A6}" dt="2022-01-17T08:52:48.696" v="8"/>
        <pc:sldMkLst>
          <pc:docMk/>
          <pc:sldMk cId="2274145018" sldId="650"/>
        </pc:sldMkLst>
        <pc:graphicFrameChg chg="mod modGraphic">
          <ac:chgData name="Santalucia Stefano" userId="S::ssantalucia@confindustria.it::a3768041-462a-404b-b001-0afc25fbcc3f" providerId="AD" clId="Web-{F6FDD7CE-204F-4643-8DDF-9B11846936A6}" dt="2022-01-17T08:52:43.993" v="7"/>
          <ac:graphicFrameMkLst>
            <pc:docMk/>
            <pc:sldMk cId="2274145018" sldId="650"/>
            <ac:graphicFrameMk id="23" creationId="{B43962BB-FAEB-491D-97EB-4D00A5B4801B}"/>
          </ac:graphicFrameMkLst>
        </pc:graphicFrameChg>
      </pc:sldChg>
      <pc:sldChg chg="delCm">
        <pc:chgData name="Santalucia Stefano" userId="S::ssantalucia@confindustria.it::a3768041-462a-404b-b001-0afc25fbcc3f" providerId="AD" clId="Web-{F6FDD7CE-204F-4643-8DDF-9B11846936A6}" dt="2022-01-17T08:52:54.243" v="9"/>
        <pc:sldMkLst>
          <pc:docMk/>
          <pc:sldMk cId="767462814" sldId="673"/>
        </pc:sldMkLst>
      </pc:sldChg>
    </pc:docChg>
  </pc:docChgLst>
  <pc:docChgLst>
    <pc:chgData name="Musco Emma" userId="b716abda-d766-4537-803a-facd82502f9f" providerId="ADAL" clId="{729E91F1-9DB6-44A4-AA08-C72E6CE7235A}"/>
    <pc:docChg chg="undo custSel addSld delSld modSld sldOrd modSection">
      <pc:chgData name="Musco Emma" userId="b716abda-d766-4537-803a-facd82502f9f" providerId="ADAL" clId="{729E91F1-9DB6-44A4-AA08-C72E6CE7235A}" dt="2022-01-17T09:24:32.024" v="24313" actId="207"/>
      <pc:docMkLst>
        <pc:docMk/>
      </pc:docMkLst>
      <pc:sldChg chg="modSp mod">
        <pc:chgData name="Musco Emma" userId="b716abda-d766-4537-803a-facd82502f9f" providerId="ADAL" clId="{729E91F1-9DB6-44A4-AA08-C72E6CE7235A}" dt="2022-01-14T07:54:54.628" v="23161" actId="20577"/>
        <pc:sldMkLst>
          <pc:docMk/>
          <pc:sldMk cId="3644987110" sldId="257"/>
        </pc:sldMkLst>
        <pc:spChg chg="mod">
          <ac:chgData name="Musco Emma" userId="b716abda-d766-4537-803a-facd82502f9f" providerId="ADAL" clId="{729E91F1-9DB6-44A4-AA08-C72E6CE7235A}" dt="2022-01-14T07:54:54.628" v="23161" actId="20577"/>
          <ac:spMkLst>
            <pc:docMk/>
            <pc:sldMk cId="3644987110" sldId="257"/>
            <ac:spMk id="2" creationId="{E531E9B1-FD68-4B73-9895-3F5B5D725085}"/>
          </ac:spMkLst>
        </pc:spChg>
      </pc:sldChg>
      <pc:sldChg chg="addSp delSp modSp mod">
        <pc:chgData name="Musco Emma" userId="b716abda-d766-4537-803a-facd82502f9f" providerId="ADAL" clId="{729E91F1-9DB6-44A4-AA08-C72E6CE7235A}" dt="2022-01-04T09:40:41.746" v="2999" actId="20577"/>
        <pc:sldMkLst>
          <pc:docMk/>
          <pc:sldMk cId="3679269564" sldId="453"/>
        </pc:sldMkLst>
        <pc:spChg chg="add del mod">
          <ac:chgData name="Musco Emma" userId="b716abda-d766-4537-803a-facd82502f9f" providerId="ADAL" clId="{729E91F1-9DB6-44A4-AA08-C72E6CE7235A}" dt="2022-01-04T09:40:32.310" v="2995" actId="478"/>
          <ac:spMkLst>
            <pc:docMk/>
            <pc:sldMk cId="3679269564" sldId="453"/>
            <ac:spMk id="2" creationId="{993E76E9-34EF-4529-9C4C-B9D0CC755CA3}"/>
          </ac:spMkLst>
        </pc:spChg>
        <pc:spChg chg="mod">
          <ac:chgData name="Musco Emma" userId="b716abda-d766-4537-803a-facd82502f9f" providerId="ADAL" clId="{729E91F1-9DB6-44A4-AA08-C72E6CE7235A}" dt="2022-01-04T09:40:35.315" v="2996" actId="20577"/>
          <ac:spMkLst>
            <pc:docMk/>
            <pc:sldMk cId="3679269564" sldId="453"/>
            <ac:spMk id="3" creationId="{02B99650-1DAB-440F-AFEF-9277FD14A77B}"/>
          </ac:spMkLst>
        </pc:spChg>
        <pc:spChg chg="del mod">
          <ac:chgData name="Musco Emma" userId="b716abda-d766-4537-803a-facd82502f9f" providerId="ADAL" clId="{729E91F1-9DB6-44A4-AA08-C72E6CE7235A}" dt="2022-01-04T09:40:39.776" v="2998" actId="478"/>
          <ac:spMkLst>
            <pc:docMk/>
            <pc:sldMk cId="3679269564" sldId="453"/>
            <ac:spMk id="31" creationId="{EE73F76E-CDBB-4FBF-9D60-38FD0A11D51F}"/>
          </ac:spMkLst>
        </pc:spChg>
        <pc:spChg chg="del mod">
          <ac:chgData name="Musco Emma" userId="b716abda-d766-4537-803a-facd82502f9f" providerId="ADAL" clId="{729E91F1-9DB6-44A4-AA08-C72E6CE7235A}" dt="2022-01-04T09:40:37.799" v="2997" actId="478"/>
          <ac:spMkLst>
            <pc:docMk/>
            <pc:sldMk cId="3679269564" sldId="453"/>
            <ac:spMk id="32" creationId="{C056A848-46DA-4C34-97BF-90832FA10F29}"/>
          </ac:spMkLst>
        </pc:spChg>
        <pc:spChg chg="add del mod">
          <ac:chgData name="Musco Emma" userId="b716abda-d766-4537-803a-facd82502f9f" providerId="ADAL" clId="{729E91F1-9DB6-44A4-AA08-C72E6CE7235A}" dt="2022-01-04T09:40:30.798" v="2994" actId="478"/>
          <ac:spMkLst>
            <pc:docMk/>
            <pc:sldMk cId="3679269564" sldId="453"/>
            <ac:spMk id="33" creationId="{5603257B-3270-4F8A-A7E1-4EA8BA9CE788}"/>
          </ac:spMkLst>
        </pc:spChg>
        <pc:spChg chg="mod">
          <ac:chgData name="Musco Emma" userId="b716abda-d766-4537-803a-facd82502f9f" providerId="ADAL" clId="{729E91F1-9DB6-44A4-AA08-C72E6CE7235A}" dt="2022-01-04T09:40:41.746" v="2999" actId="20577"/>
          <ac:spMkLst>
            <pc:docMk/>
            <pc:sldMk cId="3679269564" sldId="453"/>
            <ac:spMk id="43" creationId="{07639ED1-A925-444A-8518-35443992AB3C}"/>
          </ac:spMkLst>
        </pc:spChg>
      </pc:sldChg>
      <pc:sldChg chg="del">
        <pc:chgData name="Musco Emma" userId="b716abda-d766-4537-803a-facd82502f9f" providerId="ADAL" clId="{729E91F1-9DB6-44A4-AA08-C72E6CE7235A}" dt="2021-12-22T09:45:48.856" v="31" actId="47"/>
        <pc:sldMkLst>
          <pc:docMk/>
          <pc:sldMk cId="2897284084" sldId="505"/>
        </pc:sldMkLst>
      </pc:sldChg>
      <pc:sldChg chg="modSp mod">
        <pc:chgData name="Musco Emma" userId="b716abda-d766-4537-803a-facd82502f9f" providerId="ADAL" clId="{729E91F1-9DB6-44A4-AA08-C72E6CE7235A}" dt="2022-01-17T09:10:03.456" v="24283" actId="20577"/>
        <pc:sldMkLst>
          <pc:docMk/>
          <pc:sldMk cId="902279945" sldId="511"/>
        </pc:sldMkLst>
        <pc:spChg chg="mod">
          <ac:chgData name="Musco Emma" userId="b716abda-d766-4537-803a-facd82502f9f" providerId="ADAL" clId="{729E91F1-9DB6-44A4-AA08-C72E6CE7235A}" dt="2022-01-17T09:09:51.429" v="24279" actId="20577"/>
          <ac:spMkLst>
            <pc:docMk/>
            <pc:sldMk cId="902279945" sldId="511"/>
            <ac:spMk id="44" creationId="{C0E08875-7BC8-440A-9FFA-B1D5349C0E66}"/>
          </ac:spMkLst>
        </pc:spChg>
        <pc:spChg chg="mod">
          <ac:chgData name="Musco Emma" userId="b716abda-d766-4537-803a-facd82502f9f" providerId="ADAL" clId="{729E91F1-9DB6-44A4-AA08-C72E6CE7235A}" dt="2022-01-17T09:10:03.456" v="24283" actId="20577"/>
          <ac:spMkLst>
            <pc:docMk/>
            <pc:sldMk cId="902279945" sldId="511"/>
            <ac:spMk id="57" creationId="{448B165D-1D09-4194-9BD9-CF95EE50BEF8}"/>
          </ac:spMkLst>
        </pc:spChg>
        <pc:spChg chg="mod">
          <ac:chgData name="Musco Emma" userId="b716abda-d766-4537-803a-facd82502f9f" providerId="ADAL" clId="{729E91F1-9DB6-44A4-AA08-C72E6CE7235A}" dt="2022-01-17T09:09:57.907" v="24281" actId="20577"/>
          <ac:spMkLst>
            <pc:docMk/>
            <pc:sldMk cId="902279945" sldId="511"/>
            <ac:spMk id="58" creationId="{F1D86DCA-D093-4E1C-9B8F-B48721689308}"/>
          </ac:spMkLst>
        </pc:spChg>
      </pc:sldChg>
      <pc:sldChg chg="addSp delSp modSp mod delAnim modAnim addCm">
        <pc:chgData name="Musco Emma" userId="b716abda-d766-4537-803a-facd82502f9f" providerId="ADAL" clId="{729E91F1-9DB6-44A4-AA08-C72E6CE7235A}" dt="2022-01-05T10:49:49.976" v="12424" actId="20577"/>
        <pc:sldMkLst>
          <pc:docMk/>
          <pc:sldMk cId="3321791322" sldId="512"/>
        </pc:sldMkLst>
        <pc:spChg chg="add mod">
          <ac:chgData name="Musco Emma" userId="b716abda-d766-4537-803a-facd82502f9f" providerId="ADAL" clId="{729E91F1-9DB6-44A4-AA08-C72E6CE7235A}" dt="2022-01-05T10:48:09.807" v="12361" actId="14100"/>
          <ac:spMkLst>
            <pc:docMk/>
            <pc:sldMk cId="3321791322" sldId="512"/>
            <ac:spMk id="2" creationId="{60C7D811-5A4D-4C17-A477-5D48E90636CF}"/>
          </ac:spMkLst>
        </pc:spChg>
        <pc:spChg chg="del">
          <ac:chgData name="Musco Emma" userId="b716abda-d766-4537-803a-facd82502f9f" providerId="ADAL" clId="{729E91F1-9DB6-44A4-AA08-C72E6CE7235A}" dt="2021-12-22T09:45:22.499" v="19" actId="478"/>
          <ac:spMkLst>
            <pc:docMk/>
            <pc:sldMk cId="3321791322" sldId="512"/>
            <ac:spMk id="2" creationId="{DF0A2952-4DD9-4ED3-A4E2-89BBBF9B20AA}"/>
          </ac:spMkLst>
        </pc:spChg>
        <pc:spChg chg="del mod">
          <ac:chgData name="Musco Emma" userId="b716abda-d766-4537-803a-facd82502f9f" providerId="ADAL" clId="{729E91F1-9DB6-44A4-AA08-C72E6CE7235A}" dt="2022-01-05T10:33:32.031" v="11799" actId="478"/>
          <ac:spMkLst>
            <pc:docMk/>
            <pc:sldMk cId="3321791322" sldId="512"/>
            <ac:spMk id="6" creationId="{00D81650-09E7-470A-A31A-8186B4F56E04}"/>
          </ac:spMkLst>
        </pc:spChg>
        <pc:spChg chg="add del mod ord">
          <ac:chgData name="Musco Emma" userId="b716abda-d766-4537-803a-facd82502f9f" providerId="ADAL" clId="{729E91F1-9DB6-44A4-AA08-C72E6CE7235A}" dt="2022-01-05T10:48:31.996" v="12368" actId="478"/>
          <ac:spMkLst>
            <pc:docMk/>
            <pc:sldMk cId="3321791322" sldId="512"/>
            <ac:spMk id="9" creationId="{723B7ACA-77B3-4B6D-9822-FD2D7AD31A10}"/>
          </ac:spMkLst>
        </pc:spChg>
        <pc:spChg chg="mod">
          <ac:chgData name="Musco Emma" userId="b716abda-d766-4537-803a-facd82502f9f" providerId="ADAL" clId="{729E91F1-9DB6-44A4-AA08-C72E6CE7235A}" dt="2022-01-04T09:20:00.835" v="2570" actId="1076"/>
          <ac:spMkLst>
            <pc:docMk/>
            <pc:sldMk cId="3321791322" sldId="512"/>
            <ac:spMk id="10" creationId="{7416D99C-6EA2-4903-9964-F96929784E55}"/>
          </ac:spMkLst>
        </pc:spChg>
        <pc:spChg chg="add mod ord">
          <ac:chgData name="Musco Emma" userId="b716abda-d766-4537-803a-facd82502f9f" providerId="ADAL" clId="{729E91F1-9DB6-44A4-AA08-C72E6CE7235A}" dt="2022-01-05T10:44:26.717" v="12246" actId="1076"/>
          <ac:spMkLst>
            <pc:docMk/>
            <pc:sldMk cId="3321791322" sldId="512"/>
            <ac:spMk id="17" creationId="{AA2CEA27-FBA5-4946-A6DA-518D0FC3D461}"/>
          </ac:spMkLst>
        </pc:spChg>
        <pc:spChg chg="add mod">
          <ac:chgData name="Musco Emma" userId="b716abda-d766-4537-803a-facd82502f9f" providerId="ADAL" clId="{729E91F1-9DB6-44A4-AA08-C72E6CE7235A}" dt="2022-01-05T10:44:26.717" v="12246" actId="1076"/>
          <ac:spMkLst>
            <pc:docMk/>
            <pc:sldMk cId="3321791322" sldId="512"/>
            <ac:spMk id="18" creationId="{50FB5C8F-31B6-4F5B-AD5F-8A551722273F}"/>
          </ac:spMkLst>
        </pc:spChg>
        <pc:spChg chg="del">
          <ac:chgData name="Musco Emma" userId="b716abda-d766-4537-803a-facd82502f9f" providerId="ADAL" clId="{729E91F1-9DB6-44A4-AA08-C72E6CE7235A}" dt="2021-12-22T09:45:25.263" v="21" actId="478"/>
          <ac:spMkLst>
            <pc:docMk/>
            <pc:sldMk cId="3321791322" sldId="512"/>
            <ac:spMk id="22" creationId="{5AA23012-371F-4EA4-ADF0-62261C4B79E5}"/>
          </ac:spMkLst>
        </pc:spChg>
        <pc:spChg chg="add mod">
          <ac:chgData name="Musco Emma" userId="b716abda-d766-4537-803a-facd82502f9f" providerId="ADAL" clId="{729E91F1-9DB6-44A4-AA08-C72E6CE7235A}" dt="2022-01-05T10:49:49.976" v="12424" actId="20577"/>
          <ac:spMkLst>
            <pc:docMk/>
            <pc:sldMk cId="3321791322" sldId="512"/>
            <ac:spMk id="22" creationId="{7689E287-51D2-4F1B-A1FB-FD2F4DD12841}"/>
          </ac:spMkLst>
        </pc:spChg>
        <pc:spChg chg="del">
          <ac:chgData name="Musco Emma" userId="b716abda-d766-4537-803a-facd82502f9f" providerId="ADAL" clId="{729E91F1-9DB6-44A4-AA08-C72E6CE7235A}" dt="2021-12-22T09:45:23.640" v="20" actId="478"/>
          <ac:spMkLst>
            <pc:docMk/>
            <pc:sldMk cId="3321791322" sldId="512"/>
            <ac:spMk id="25" creationId="{1512E9AC-4D27-4A3C-9575-48596E19ECD9}"/>
          </ac:spMkLst>
        </pc:spChg>
        <pc:spChg chg="add del mod">
          <ac:chgData name="Musco Emma" userId="b716abda-d766-4537-803a-facd82502f9f" providerId="ADAL" clId="{729E91F1-9DB6-44A4-AA08-C72E6CE7235A}" dt="2022-01-05T10:31:19.724" v="11761" actId="478"/>
          <ac:spMkLst>
            <pc:docMk/>
            <pc:sldMk cId="3321791322" sldId="512"/>
            <ac:spMk id="26" creationId="{B3A4DEC8-5708-401F-9D2C-5FEC75C36AED}"/>
          </ac:spMkLst>
        </pc:spChg>
        <pc:spChg chg="add del mod">
          <ac:chgData name="Musco Emma" userId="b716abda-d766-4537-803a-facd82502f9f" providerId="ADAL" clId="{729E91F1-9DB6-44A4-AA08-C72E6CE7235A}" dt="2022-01-05T10:11:28.761" v="11509" actId="478"/>
          <ac:spMkLst>
            <pc:docMk/>
            <pc:sldMk cId="3321791322" sldId="512"/>
            <ac:spMk id="28" creationId="{FB0556E9-2807-44F1-905D-876B88B2BBBC}"/>
          </ac:spMkLst>
        </pc:spChg>
        <pc:spChg chg="add del mod">
          <ac:chgData name="Musco Emma" userId="b716abda-d766-4537-803a-facd82502f9f" providerId="ADAL" clId="{729E91F1-9DB6-44A4-AA08-C72E6CE7235A}" dt="2022-01-05T10:22:13.608" v="11566" actId="478"/>
          <ac:spMkLst>
            <pc:docMk/>
            <pc:sldMk cId="3321791322" sldId="512"/>
            <ac:spMk id="29" creationId="{AC7E8E0E-740B-4E33-8EFB-16A4CD64EBFE}"/>
          </ac:spMkLst>
        </pc:spChg>
        <pc:spChg chg="add del mod">
          <ac:chgData name="Musco Emma" userId="b716abda-d766-4537-803a-facd82502f9f" providerId="ADAL" clId="{729E91F1-9DB6-44A4-AA08-C72E6CE7235A}" dt="2022-01-05T10:33:30.747" v="11796"/>
          <ac:spMkLst>
            <pc:docMk/>
            <pc:sldMk cId="3321791322" sldId="512"/>
            <ac:spMk id="30" creationId="{ECF2FB2C-1EA9-4380-8C1A-8B61DC9E7FF7}"/>
          </ac:spMkLst>
        </pc:spChg>
        <pc:spChg chg="add del mod">
          <ac:chgData name="Musco Emma" userId="b716abda-d766-4537-803a-facd82502f9f" providerId="ADAL" clId="{729E91F1-9DB6-44A4-AA08-C72E6CE7235A}" dt="2022-01-05T10:33:30.750" v="11798"/>
          <ac:spMkLst>
            <pc:docMk/>
            <pc:sldMk cId="3321791322" sldId="512"/>
            <ac:spMk id="32" creationId="{D7E39DB2-684F-4F56-B0CB-BC3E82904D41}"/>
          </ac:spMkLst>
        </pc:spChg>
        <pc:spChg chg="mod">
          <ac:chgData name="Musco Emma" userId="b716abda-d766-4537-803a-facd82502f9f" providerId="ADAL" clId="{729E91F1-9DB6-44A4-AA08-C72E6CE7235A}" dt="2022-01-04T09:19:56.581" v="2569" actId="1076"/>
          <ac:spMkLst>
            <pc:docMk/>
            <pc:sldMk cId="3321791322" sldId="512"/>
            <ac:spMk id="36" creationId="{42DD0BDE-86CF-404B-B4AF-C961DFE6BD81}"/>
          </ac:spMkLst>
        </pc:spChg>
        <pc:spChg chg="add mod">
          <ac:chgData name="Musco Emma" userId="b716abda-d766-4537-803a-facd82502f9f" providerId="ADAL" clId="{729E91F1-9DB6-44A4-AA08-C72E6CE7235A}" dt="2022-01-05T10:49:09.171" v="12383" actId="255"/>
          <ac:spMkLst>
            <pc:docMk/>
            <pc:sldMk cId="3321791322" sldId="512"/>
            <ac:spMk id="37" creationId="{1853E26C-BEEA-428C-8E44-F43E457BB71B}"/>
          </ac:spMkLst>
        </pc:spChg>
        <pc:spChg chg="add del mod">
          <ac:chgData name="Musco Emma" userId="b716abda-d766-4537-803a-facd82502f9f" providerId="ADAL" clId="{729E91F1-9DB6-44A4-AA08-C72E6CE7235A}" dt="2022-01-05T10:48:51.720" v="12375" actId="478"/>
          <ac:spMkLst>
            <pc:docMk/>
            <pc:sldMk cId="3321791322" sldId="512"/>
            <ac:spMk id="38" creationId="{D32BABFD-0586-487C-B549-9EC719B3FF5B}"/>
          </ac:spMkLst>
        </pc:spChg>
        <pc:spChg chg="del">
          <ac:chgData name="Musco Emma" userId="b716abda-d766-4537-803a-facd82502f9f" providerId="ADAL" clId="{729E91F1-9DB6-44A4-AA08-C72E6CE7235A}" dt="2021-12-22T09:45:21.333" v="18" actId="478"/>
          <ac:spMkLst>
            <pc:docMk/>
            <pc:sldMk cId="3321791322" sldId="512"/>
            <ac:spMk id="40" creationId="{3CE1B042-CAD2-496D-B5DE-6C3F36F4E4C0}"/>
          </ac:spMkLst>
        </pc:spChg>
        <pc:spChg chg="add mod">
          <ac:chgData name="Musco Emma" userId="b716abda-d766-4537-803a-facd82502f9f" providerId="ADAL" clId="{729E91F1-9DB6-44A4-AA08-C72E6CE7235A}" dt="2022-01-05T10:49:18.183" v="12385" actId="14100"/>
          <ac:spMkLst>
            <pc:docMk/>
            <pc:sldMk cId="3321791322" sldId="512"/>
            <ac:spMk id="40" creationId="{45E6DD2F-8A05-4E37-A6FA-BB89BC793072}"/>
          </ac:spMkLst>
        </pc:spChg>
        <pc:grpChg chg="mod">
          <ac:chgData name="Musco Emma" userId="b716abda-d766-4537-803a-facd82502f9f" providerId="ADAL" clId="{729E91F1-9DB6-44A4-AA08-C72E6CE7235A}" dt="2022-01-04T09:19:18.281" v="2560" actId="1037"/>
          <ac:grpSpMkLst>
            <pc:docMk/>
            <pc:sldMk cId="3321791322" sldId="512"/>
            <ac:grpSpMk id="35" creationId="{01462CBD-66A4-48E5-A3C4-CF85DEA19325}"/>
          </ac:grpSpMkLst>
        </pc:grpChg>
        <pc:picChg chg="add mod">
          <ac:chgData name="Musco Emma" userId="b716abda-d766-4537-803a-facd82502f9f" providerId="ADAL" clId="{729E91F1-9DB6-44A4-AA08-C72E6CE7235A}" dt="2022-01-05T10:44:26.717" v="12246" actId="1076"/>
          <ac:picMkLst>
            <pc:docMk/>
            <pc:sldMk cId="3321791322" sldId="512"/>
            <ac:picMk id="4" creationId="{C0839B26-5C82-483A-A603-D932B6C3B868}"/>
          </ac:picMkLst>
        </pc:picChg>
        <pc:picChg chg="mod">
          <ac:chgData name="Musco Emma" userId="b716abda-d766-4537-803a-facd82502f9f" providerId="ADAL" clId="{729E91F1-9DB6-44A4-AA08-C72E6CE7235A}" dt="2022-01-04T09:20:17.035" v="2580" actId="1038"/>
          <ac:picMkLst>
            <pc:docMk/>
            <pc:sldMk cId="3321791322" sldId="512"/>
            <ac:picMk id="12" creationId="{D74580AE-175A-4785-AA92-48BEC8FD740C}"/>
          </ac:picMkLst>
        </pc:picChg>
        <pc:picChg chg="add del mod">
          <ac:chgData name="Musco Emma" userId="b716abda-d766-4537-803a-facd82502f9f" providerId="ADAL" clId="{729E91F1-9DB6-44A4-AA08-C72E6CE7235A}" dt="2022-01-04T09:20:29.129" v="2584" actId="478"/>
          <ac:picMkLst>
            <pc:docMk/>
            <pc:sldMk cId="3321791322" sldId="512"/>
            <ac:picMk id="19" creationId="{34B18C7C-D702-44C6-8EDC-E00D7C82955D}"/>
          </ac:picMkLst>
        </pc:picChg>
        <pc:picChg chg="add del mod">
          <ac:chgData name="Musco Emma" userId="b716abda-d766-4537-803a-facd82502f9f" providerId="ADAL" clId="{729E91F1-9DB6-44A4-AA08-C72E6CE7235A}" dt="2022-01-05T10:31:18.523" v="11760" actId="478"/>
          <ac:picMkLst>
            <pc:docMk/>
            <pc:sldMk cId="3321791322" sldId="512"/>
            <ac:picMk id="25" creationId="{3107219A-267D-4A36-A636-0203CAC1AC0C}"/>
          </ac:picMkLst>
        </pc:picChg>
        <pc:picChg chg="add del mod">
          <ac:chgData name="Musco Emma" userId="b716abda-d766-4537-803a-facd82502f9f" providerId="ADAL" clId="{729E91F1-9DB6-44A4-AA08-C72E6CE7235A}" dt="2022-01-05T10:32:22.406" v="11774" actId="478"/>
          <ac:picMkLst>
            <pc:docMk/>
            <pc:sldMk cId="3321791322" sldId="512"/>
            <ac:picMk id="31" creationId="{F4BCB202-7302-47A8-855E-683CB4FC66DB}"/>
          </ac:picMkLst>
        </pc:picChg>
        <pc:picChg chg="del mod">
          <ac:chgData name="Musco Emma" userId="b716abda-d766-4537-803a-facd82502f9f" providerId="ADAL" clId="{729E91F1-9DB6-44A4-AA08-C72E6CE7235A}" dt="2022-01-05T10:33:30.743" v="11794" actId="478"/>
          <ac:picMkLst>
            <pc:docMk/>
            <pc:sldMk cId="3321791322" sldId="512"/>
            <ac:picMk id="39" creationId="{74ACE37A-0D63-4988-B9B1-4674D2B9C63F}"/>
          </ac:picMkLst>
        </pc:picChg>
      </pc:sldChg>
      <pc:sldChg chg="del">
        <pc:chgData name="Musco Emma" userId="b716abda-d766-4537-803a-facd82502f9f" providerId="ADAL" clId="{729E91F1-9DB6-44A4-AA08-C72E6CE7235A}" dt="2021-12-22T12:25:06.891" v="654" actId="47"/>
        <pc:sldMkLst>
          <pc:docMk/>
          <pc:sldMk cId="2136413846" sldId="546"/>
        </pc:sldMkLst>
      </pc:sldChg>
      <pc:sldChg chg="modSp mod">
        <pc:chgData name="Musco Emma" userId="b716abda-d766-4537-803a-facd82502f9f" providerId="ADAL" clId="{729E91F1-9DB6-44A4-AA08-C72E6CE7235A}" dt="2022-01-04T09:39:24.345" v="2993" actId="13926"/>
        <pc:sldMkLst>
          <pc:docMk/>
          <pc:sldMk cId="924759343" sldId="597"/>
        </pc:sldMkLst>
        <pc:spChg chg="mod">
          <ac:chgData name="Musco Emma" userId="b716abda-d766-4537-803a-facd82502f9f" providerId="ADAL" clId="{729E91F1-9DB6-44A4-AA08-C72E6CE7235A}" dt="2022-01-04T09:39:24.345" v="2993" actId="13926"/>
          <ac:spMkLst>
            <pc:docMk/>
            <pc:sldMk cId="924759343" sldId="597"/>
            <ac:spMk id="14" creationId="{C30636A2-6FE6-4592-8BF1-587AEF3AA40D}"/>
          </ac:spMkLst>
        </pc:spChg>
      </pc:sldChg>
      <pc:sldChg chg="addSp delSp modSp mod addCm delCm">
        <pc:chgData name="Musco Emma" userId="b716abda-d766-4537-803a-facd82502f9f" providerId="ADAL" clId="{729E91F1-9DB6-44A4-AA08-C72E6CE7235A}" dt="2022-01-17T08:22:44.049" v="24076"/>
        <pc:sldMkLst>
          <pc:docMk/>
          <pc:sldMk cId="3915893777" sldId="616"/>
        </pc:sldMkLst>
        <pc:spChg chg="add del mod">
          <ac:chgData name="Musco Emma" userId="b716abda-d766-4537-803a-facd82502f9f" providerId="ADAL" clId="{729E91F1-9DB6-44A4-AA08-C72E6CE7235A}" dt="2021-12-22T12:21:27.770" v="578" actId="478"/>
          <ac:spMkLst>
            <pc:docMk/>
            <pc:sldMk cId="3915893777" sldId="616"/>
            <ac:spMk id="4" creationId="{2A3296AB-5999-4DC7-A931-95B564197372}"/>
          </ac:spMkLst>
        </pc:spChg>
        <pc:spChg chg="mod">
          <ac:chgData name="Musco Emma" userId="b716abda-d766-4537-803a-facd82502f9f" providerId="ADAL" clId="{729E91F1-9DB6-44A4-AA08-C72E6CE7235A}" dt="2021-12-22T12:22:56.625" v="627" actId="14100"/>
          <ac:spMkLst>
            <pc:docMk/>
            <pc:sldMk cId="3915893777" sldId="616"/>
            <ac:spMk id="16" creationId="{CC8337EA-94B1-4490-B9EB-A3572240E2FE}"/>
          </ac:spMkLst>
        </pc:spChg>
        <pc:spChg chg="mod">
          <ac:chgData name="Musco Emma" userId="b716abda-d766-4537-803a-facd82502f9f" providerId="ADAL" clId="{729E91F1-9DB6-44A4-AA08-C72E6CE7235A}" dt="2021-12-22T12:20:44.137" v="565" actId="1076"/>
          <ac:spMkLst>
            <pc:docMk/>
            <pc:sldMk cId="3915893777" sldId="616"/>
            <ac:spMk id="18" creationId="{D454AD63-4F53-4E66-94CD-BA102EA8DABC}"/>
          </ac:spMkLst>
        </pc:spChg>
        <pc:spChg chg="mod">
          <ac:chgData name="Musco Emma" userId="b716abda-d766-4537-803a-facd82502f9f" providerId="ADAL" clId="{729E91F1-9DB6-44A4-AA08-C72E6CE7235A}" dt="2021-12-22T12:23:29.162" v="634" actId="1076"/>
          <ac:spMkLst>
            <pc:docMk/>
            <pc:sldMk cId="3915893777" sldId="616"/>
            <ac:spMk id="23" creationId="{737F0ECC-B4AF-44DC-BCC1-408AE2F99C26}"/>
          </ac:spMkLst>
        </pc:spChg>
        <pc:spChg chg="del">
          <ac:chgData name="Musco Emma" userId="b716abda-d766-4537-803a-facd82502f9f" providerId="ADAL" clId="{729E91F1-9DB6-44A4-AA08-C72E6CE7235A}" dt="2021-12-22T09:46:00.236" v="34" actId="478"/>
          <ac:spMkLst>
            <pc:docMk/>
            <pc:sldMk cId="3915893777" sldId="616"/>
            <ac:spMk id="24" creationId="{5D1FEC93-6B52-4579-BA54-19A03949D920}"/>
          </ac:spMkLst>
        </pc:spChg>
        <pc:spChg chg="add mod">
          <ac:chgData name="Musco Emma" userId="b716abda-d766-4537-803a-facd82502f9f" providerId="ADAL" clId="{729E91F1-9DB6-44A4-AA08-C72E6CE7235A}" dt="2021-12-22T12:26:15.153" v="662" actId="113"/>
          <ac:spMkLst>
            <pc:docMk/>
            <pc:sldMk cId="3915893777" sldId="616"/>
            <ac:spMk id="25" creationId="{3E57EBBB-9BA1-4AEE-848A-12395A842F9D}"/>
          </ac:spMkLst>
        </pc:spChg>
        <pc:spChg chg="mod">
          <ac:chgData name="Musco Emma" userId="b716abda-d766-4537-803a-facd82502f9f" providerId="ADAL" clId="{729E91F1-9DB6-44A4-AA08-C72E6CE7235A}" dt="2021-12-22T12:23:29.162" v="634" actId="1076"/>
          <ac:spMkLst>
            <pc:docMk/>
            <pc:sldMk cId="3915893777" sldId="616"/>
            <ac:spMk id="26" creationId="{D352AE1C-CFDC-401B-A8F2-4760F3E5830B}"/>
          </ac:spMkLst>
        </pc:spChg>
        <pc:spChg chg="add mod">
          <ac:chgData name="Musco Emma" userId="b716abda-d766-4537-803a-facd82502f9f" providerId="ADAL" clId="{729E91F1-9DB6-44A4-AA08-C72E6CE7235A}" dt="2021-12-22T12:23:29.162" v="634" actId="1076"/>
          <ac:spMkLst>
            <pc:docMk/>
            <pc:sldMk cId="3915893777" sldId="616"/>
            <ac:spMk id="27" creationId="{3226D755-F488-4980-94D7-4A321989311C}"/>
          </ac:spMkLst>
        </pc:spChg>
        <pc:spChg chg="add mod">
          <ac:chgData name="Musco Emma" userId="b716abda-d766-4537-803a-facd82502f9f" providerId="ADAL" clId="{729E91F1-9DB6-44A4-AA08-C72E6CE7235A}" dt="2021-12-22T12:26:17.279" v="663" actId="113"/>
          <ac:spMkLst>
            <pc:docMk/>
            <pc:sldMk cId="3915893777" sldId="616"/>
            <ac:spMk id="28" creationId="{C168AC82-2D39-4015-BAFF-34B79DCF19EB}"/>
          </ac:spMkLst>
        </pc:spChg>
        <pc:spChg chg="del">
          <ac:chgData name="Musco Emma" userId="b716abda-d766-4537-803a-facd82502f9f" providerId="ADAL" clId="{729E91F1-9DB6-44A4-AA08-C72E6CE7235A}" dt="2021-12-22T09:45:55.832" v="32" actId="478"/>
          <ac:spMkLst>
            <pc:docMk/>
            <pc:sldMk cId="3915893777" sldId="616"/>
            <ac:spMk id="29" creationId="{1B5F3C37-E77D-4AF6-B0EC-70BABBE37A07}"/>
          </ac:spMkLst>
        </pc:spChg>
        <pc:spChg chg="mod">
          <ac:chgData name="Musco Emma" userId="b716abda-d766-4537-803a-facd82502f9f" providerId="ADAL" clId="{729E91F1-9DB6-44A4-AA08-C72E6CE7235A}" dt="2021-12-22T12:23:21.362" v="632" actId="14100"/>
          <ac:spMkLst>
            <pc:docMk/>
            <pc:sldMk cId="3915893777" sldId="616"/>
            <ac:spMk id="38" creationId="{19D47C7C-14D1-4643-A167-25B448BFE106}"/>
          </ac:spMkLst>
        </pc:spChg>
        <pc:spChg chg="add mod">
          <ac:chgData name="Musco Emma" userId="b716abda-d766-4537-803a-facd82502f9f" providerId="ADAL" clId="{729E91F1-9DB6-44A4-AA08-C72E6CE7235A}" dt="2021-12-22T12:26:38.735" v="667" actId="20577"/>
          <ac:spMkLst>
            <pc:docMk/>
            <pc:sldMk cId="3915893777" sldId="616"/>
            <ac:spMk id="39" creationId="{369D6F5B-6490-4F10-8AB8-506F8E7677E2}"/>
          </ac:spMkLst>
        </pc:spChg>
        <pc:picChg chg="add mod">
          <ac:chgData name="Musco Emma" userId="b716abda-d766-4537-803a-facd82502f9f" providerId="ADAL" clId="{729E91F1-9DB6-44A4-AA08-C72E6CE7235A}" dt="2021-12-22T12:24:01.013" v="652" actId="1038"/>
          <ac:picMkLst>
            <pc:docMk/>
            <pc:sldMk cId="3915893777" sldId="616"/>
            <ac:picMk id="7" creationId="{254BAFB3-FDFD-49F4-99DA-2240F300F763}"/>
          </ac:picMkLst>
        </pc:picChg>
        <pc:picChg chg="del">
          <ac:chgData name="Musco Emma" userId="b716abda-d766-4537-803a-facd82502f9f" providerId="ADAL" clId="{729E91F1-9DB6-44A4-AA08-C72E6CE7235A}" dt="2021-12-22T09:45:56.402" v="33" actId="478"/>
          <ac:picMkLst>
            <pc:docMk/>
            <pc:sldMk cId="3915893777" sldId="616"/>
            <ac:picMk id="13" creationId="{90BA5E66-F394-48C5-A312-98DA4FD7CFEF}"/>
          </ac:picMkLst>
        </pc:picChg>
      </pc:sldChg>
      <pc:sldChg chg="addSp delSp modSp del mod delAnim">
        <pc:chgData name="Musco Emma" userId="b716abda-d766-4537-803a-facd82502f9f" providerId="ADAL" clId="{729E91F1-9DB6-44A4-AA08-C72E6CE7235A}" dt="2022-01-05T13:56:20.462" v="14316" actId="47"/>
        <pc:sldMkLst>
          <pc:docMk/>
          <pc:sldMk cId="2240087323" sldId="625"/>
        </pc:sldMkLst>
        <pc:spChg chg="del mod">
          <ac:chgData name="Musco Emma" userId="b716abda-d766-4537-803a-facd82502f9f" providerId="ADAL" clId="{729E91F1-9DB6-44A4-AA08-C72E6CE7235A}" dt="2022-01-03T16:10:16.119" v="819" actId="478"/>
          <ac:spMkLst>
            <pc:docMk/>
            <pc:sldMk cId="2240087323" sldId="625"/>
            <ac:spMk id="10" creationId="{7416D99C-6EA2-4903-9964-F96929784E55}"/>
          </ac:spMkLst>
        </pc:spChg>
        <pc:spChg chg="add del mod">
          <ac:chgData name="Musco Emma" userId="b716abda-d766-4537-803a-facd82502f9f" providerId="ADAL" clId="{729E91F1-9DB6-44A4-AA08-C72E6CE7235A}" dt="2022-01-04T11:28:33.960" v="5047" actId="478"/>
          <ac:spMkLst>
            <pc:docMk/>
            <pc:sldMk cId="2240087323" sldId="625"/>
            <ac:spMk id="11" creationId="{41FFCBD6-B0EB-400A-A379-304C11FCF962}"/>
          </ac:spMkLst>
        </pc:spChg>
        <pc:spChg chg="add del mod">
          <ac:chgData name="Musco Emma" userId="b716abda-d766-4537-803a-facd82502f9f" providerId="ADAL" clId="{729E91F1-9DB6-44A4-AA08-C72E6CE7235A}" dt="2022-01-05T08:46:29.940" v="9406" actId="478"/>
          <ac:spMkLst>
            <pc:docMk/>
            <pc:sldMk cId="2240087323" sldId="625"/>
            <ac:spMk id="11" creationId="{62A2FBC4-67D9-4525-B082-86498D709A67}"/>
          </ac:spMkLst>
        </pc:spChg>
        <pc:spChg chg="add del mod">
          <ac:chgData name="Musco Emma" userId="b716abda-d766-4537-803a-facd82502f9f" providerId="ADAL" clId="{729E91F1-9DB6-44A4-AA08-C72E6CE7235A}" dt="2022-01-05T08:49:24.528" v="9482" actId="478"/>
          <ac:spMkLst>
            <pc:docMk/>
            <pc:sldMk cId="2240087323" sldId="625"/>
            <ac:spMk id="13" creationId="{98E71671-6C07-4E52-907C-F8814C7079F6}"/>
          </ac:spMkLst>
        </pc:spChg>
        <pc:spChg chg="del mod">
          <ac:chgData name="Musco Emma" userId="b716abda-d766-4537-803a-facd82502f9f" providerId="ADAL" clId="{729E91F1-9DB6-44A4-AA08-C72E6CE7235A}" dt="2022-01-03T17:42:56.700" v="2193" actId="478"/>
          <ac:spMkLst>
            <pc:docMk/>
            <pc:sldMk cId="2240087323" sldId="625"/>
            <ac:spMk id="14" creationId="{9688B066-04F7-47AE-98F6-3DA5EC6F10F7}"/>
          </ac:spMkLst>
        </pc:spChg>
        <pc:spChg chg="del">
          <ac:chgData name="Musco Emma" userId="b716abda-d766-4537-803a-facd82502f9f" providerId="ADAL" clId="{729E91F1-9DB6-44A4-AA08-C72E6CE7235A}" dt="2021-12-22T09:44:29.112" v="3" actId="478"/>
          <ac:spMkLst>
            <pc:docMk/>
            <pc:sldMk cId="2240087323" sldId="625"/>
            <ac:spMk id="21" creationId="{62875BB1-BDDB-448D-BFFB-C2493E0ACAB3}"/>
          </ac:spMkLst>
        </pc:spChg>
        <pc:spChg chg="add del mod">
          <ac:chgData name="Musco Emma" userId="b716abda-d766-4537-803a-facd82502f9f" providerId="ADAL" clId="{729E91F1-9DB6-44A4-AA08-C72E6CE7235A}" dt="2022-01-05T08:48:41.719" v="9474" actId="478"/>
          <ac:spMkLst>
            <pc:docMk/>
            <pc:sldMk cId="2240087323" sldId="625"/>
            <ac:spMk id="21" creationId="{B09C713A-86C0-4129-AE60-89E0A7DFC35E}"/>
          </ac:spMkLst>
        </pc:spChg>
        <pc:spChg chg="del mod">
          <ac:chgData name="Musco Emma" userId="b716abda-d766-4537-803a-facd82502f9f" providerId="ADAL" clId="{729E91F1-9DB6-44A4-AA08-C72E6CE7235A}" dt="2022-01-03T16:10:18.275" v="820" actId="478"/>
          <ac:spMkLst>
            <pc:docMk/>
            <pc:sldMk cId="2240087323" sldId="625"/>
            <ac:spMk id="23" creationId="{6D93DDCC-9006-4D35-81EF-745F1587E03A}"/>
          </ac:spMkLst>
        </pc:spChg>
        <pc:spChg chg="del">
          <ac:chgData name="Musco Emma" userId="b716abda-d766-4537-803a-facd82502f9f" providerId="ADAL" clId="{729E91F1-9DB6-44A4-AA08-C72E6CE7235A}" dt="2021-12-22T09:44:31.534" v="4" actId="478"/>
          <ac:spMkLst>
            <pc:docMk/>
            <pc:sldMk cId="2240087323" sldId="625"/>
            <ac:spMk id="26" creationId="{38ED5A68-BFE6-444E-8D97-B0E0D2A76DF1}"/>
          </ac:spMkLst>
        </pc:spChg>
        <pc:spChg chg="del mod">
          <ac:chgData name="Musco Emma" userId="b716abda-d766-4537-803a-facd82502f9f" providerId="ADAL" clId="{729E91F1-9DB6-44A4-AA08-C72E6CE7235A}" dt="2022-01-03T16:10:15.648" v="818" actId="478"/>
          <ac:spMkLst>
            <pc:docMk/>
            <pc:sldMk cId="2240087323" sldId="625"/>
            <ac:spMk id="36" creationId="{42DD0BDE-86CF-404B-B4AF-C961DFE6BD81}"/>
          </ac:spMkLst>
        </pc:spChg>
        <pc:grpChg chg="del mod">
          <ac:chgData name="Musco Emma" userId="b716abda-d766-4537-803a-facd82502f9f" providerId="ADAL" clId="{729E91F1-9DB6-44A4-AA08-C72E6CE7235A}" dt="2022-01-03T17:42:57.486" v="2194" actId="478"/>
          <ac:grpSpMkLst>
            <pc:docMk/>
            <pc:sldMk cId="2240087323" sldId="625"/>
            <ac:grpSpMk id="35" creationId="{01462CBD-66A4-48E5-A3C4-CF85DEA19325}"/>
          </ac:grpSpMkLst>
        </pc:grpChg>
        <pc:graphicFrameChg chg="add mod modGraphic">
          <ac:chgData name="Musco Emma" userId="b716abda-d766-4537-803a-facd82502f9f" providerId="ADAL" clId="{729E91F1-9DB6-44A4-AA08-C72E6CE7235A}" dt="2022-01-05T13:56:00.495" v="14310" actId="21"/>
          <ac:graphicFrameMkLst>
            <pc:docMk/>
            <pc:sldMk cId="2240087323" sldId="625"/>
            <ac:graphicFrameMk id="2" creationId="{E32FC90B-615F-4C93-B857-353477B4A8C2}"/>
          </ac:graphicFrameMkLst>
        </pc:graphicFrameChg>
      </pc:sldChg>
      <pc:sldChg chg="del">
        <pc:chgData name="Musco Emma" userId="b716abda-d766-4537-803a-facd82502f9f" providerId="ADAL" clId="{729E91F1-9DB6-44A4-AA08-C72E6CE7235A}" dt="2021-12-22T09:44:38.645" v="6" actId="47"/>
        <pc:sldMkLst>
          <pc:docMk/>
          <pc:sldMk cId="1903169871" sldId="626"/>
        </pc:sldMkLst>
      </pc:sldChg>
      <pc:sldChg chg="del">
        <pc:chgData name="Musco Emma" userId="b716abda-d766-4537-803a-facd82502f9f" providerId="ADAL" clId="{729E91F1-9DB6-44A4-AA08-C72E6CE7235A}" dt="2021-12-22T09:44:39.711" v="7" actId="47"/>
        <pc:sldMkLst>
          <pc:docMk/>
          <pc:sldMk cId="31912182" sldId="627"/>
        </pc:sldMkLst>
      </pc:sldChg>
      <pc:sldChg chg="del">
        <pc:chgData name="Musco Emma" userId="b716abda-d766-4537-803a-facd82502f9f" providerId="ADAL" clId="{729E91F1-9DB6-44A4-AA08-C72E6CE7235A}" dt="2021-12-22T12:25:07.874" v="655" actId="47"/>
        <pc:sldMkLst>
          <pc:docMk/>
          <pc:sldMk cId="1685253896" sldId="628"/>
        </pc:sldMkLst>
      </pc:sldChg>
      <pc:sldChg chg="del">
        <pc:chgData name="Musco Emma" userId="b716abda-d766-4537-803a-facd82502f9f" providerId="ADAL" clId="{729E91F1-9DB6-44A4-AA08-C72E6CE7235A}" dt="2021-12-22T09:44:40.834" v="8" actId="47"/>
        <pc:sldMkLst>
          <pc:docMk/>
          <pc:sldMk cId="3585120266" sldId="629"/>
        </pc:sldMkLst>
      </pc:sldChg>
      <pc:sldChg chg="delSp del mod">
        <pc:chgData name="Musco Emma" userId="b716abda-d766-4537-803a-facd82502f9f" providerId="ADAL" clId="{729E91F1-9DB6-44A4-AA08-C72E6CE7235A}" dt="2021-12-22T09:45:16.890" v="17" actId="47"/>
        <pc:sldMkLst>
          <pc:docMk/>
          <pc:sldMk cId="1432237884" sldId="632"/>
        </pc:sldMkLst>
        <pc:spChg chg="del">
          <ac:chgData name="Musco Emma" userId="b716abda-d766-4537-803a-facd82502f9f" providerId="ADAL" clId="{729E91F1-9DB6-44A4-AA08-C72E6CE7235A}" dt="2021-12-22T09:45:14.550" v="16" actId="478"/>
          <ac:spMkLst>
            <pc:docMk/>
            <pc:sldMk cId="1432237884" sldId="632"/>
            <ac:spMk id="28" creationId="{8C778E58-9F4F-464C-8445-66942C0CA259}"/>
          </ac:spMkLst>
        </pc:spChg>
      </pc:sldChg>
      <pc:sldChg chg="del">
        <pc:chgData name="Musco Emma" userId="b716abda-d766-4537-803a-facd82502f9f" providerId="ADAL" clId="{729E91F1-9DB6-44A4-AA08-C72E6CE7235A}" dt="2021-12-22T12:25:09.122" v="656" actId="47"/>
        <pc:sldMkLst>
          <pc:docMk/>
          <pc:sldMk cId="2940583960" sldId="634"/>
        </pc:sldMkLst>
      </pc:sldChg>
      <pc:sldChg chg="delSp modSp mod">
        <pc:chgData name="Musco Emma" userId="b716abda-d766-4537-803a-facd82502f9f" providerId="ADAL" clId="{729E91F1-9DB6-44A4-AA08-C72E6CE7235A}" dt="2021-12-22T09:45:07.572" v="14" actId="478"/>
        <pc:sldMkLst>
          <pc:docMk/>
          <pc:sldMk cId="4001729377" sldId="635"/>
        </pc:sldMkLst>
        <pc:spChg chg="mod">
          <ac:chgData name="Musco Emma" userId="b716abda-d766-4537-803a-facd82502f9f" providerId="ADAL" clId="{729E91F1-9DB6-44A4-AA08-C72E6CE7235A}" dt="2021-12-22T09:45:02.416" v="12" actId="13926"/>
          <ac:spMkLst>
            <pc:docMk/>
            <pc:sldMk cId="4001729377" sldId="635"/>
            <ac:spMk id="23" creationId="{6D93DDCC-9006-4D35-81EF-745F1587E03A}"/>
          </ac:spMkLst>
        </pc:spChg>
        <pc:spChg chg="del">
          <ac:chgData name="Musco Emma" userId="b716abda-d766-4537-803a-facd82502f9f" providerId="ADAL" clId="{729E91F1-9DB6-44A4-AA08-C72E6CE7235A}" dt="2021-12-22T09:45:07.572" v="14" actId="478"/>
          <ac:spMkLst>
            <pc:docMk/>
            <pc:sldMk cId="4001729377" sldId="635"/>
            <ac:spMk id="24" creationId="{2F0B2D68-6117-4AFC-B5FB-B8886C4623F3}"/>
          </ac:spMkLst>
        </pc:spChg>
        <pc:spChg chg="mod">
          <ac:chgData name="Musco Emma" userId="b716abda-d766-4537-803a-facd82502f9f" providerId="ADAL" clId="{729E91F1-9DB6-44A4-AA08-C72E6CE7235A}" dt="2021-12-22T09:45:06.068" v="13" actId="13926"/>
          <ac:spMkLst>
            <pc:docMk/>
            <pc:sldMk cId="4001729377" sldId="635"/>
            <ac:spMk id="25" creationId="{73318795-E602-43D5-91C6-FAA8022BCC74}"/>
          </ac:spMkLst>
        </pc:spChg>
      </pc:sldChg>
      <pc:sldChg chg="del">
        <pc:chgData name="Musco Emma" userId="b716abda-d766-4537-803a-facd82502f9f" providerId="ADAL" clId="{729E91F1-9DB6-44A4-AA08-C72E6CE7235A}" dt="2021-12-22T09:45:09.079" v="15" actId="47"/>
        <pc:sldMkLst>
          <pc:docMk/>
          <pc:sldMk cId="2818598613" sldId="636"/>
        </pc:sldMkLst>
      </pc:sldChg>
      <pc:sldChg chg="delSp modSp mod">
        <pc:chgData name="Musco Emma" userId="b716abda-d766-4537-803a-facd82502f9f" providerId="ADAL" clId="{729E91F1-9DB6-44A4-AA08-C72E6CE7235A}" dt="2021-12-22T09:44:58.457" v="11" actId="478"/>
        <pc:sldMkLst>
          <pc:docMk/>
          <pc:sldMk cId="1961101553" sldId="637"/>
        </pc:sldMkLst>
        <pc:spChg chg="mod">
          <ac:chgData name="Musco Emma" userId="b716abda-d766-4537-803a-facd82502f9f" providerId="ADAL" clId="{729E91F1-9DB6-44A4-AA08-C72E6CE7235A}" dt="2021-12-22T09:44:50.907" v="9" actId="13926"/>
          <ac:spMkLst>
            <pc:docMk/>
            <pc:sldMk cId="1961101553" sldId="637"/>
            <ac:spMk id="14" creationId="{9688B066-04F7-47AE-98F6-3DA5EC6F10F7}"/>
          </ac:spMkLst>
        </pc:spChg>
        <pc:spChg chg="mod">
          <ac:chgData name="Musco Emma" userId="b716abda-d766-4537-803a-facd82502f9f" providerId="ADAL" clId="{729E91F1-9DB6-44A4-AA08-C72E6CE7235A}" dt="2021-12-22T09:44:56.474" v="10" actId="13926"/>
          <ac:spMkLst>
            <pc:docMk/>
            <pc:sldMk cId="1961101553" sldId="637"/>
            <ac:spMk id="23" creationId="{6D93DDCC-9006-4D35-81EF-745F1587E03A}"/>
          </ac:spMkLst>
        </pc:spChg>
        <pc:spChg chg="del">
          <ac:chgData name="Musco Emma" userId="b716abda-d766-4537-803a-facd82502f9f" providerId="ADAL" clId="{729E91F1-9DB6-44A4-AA08-C72E6CE7235A}" dt="2021-12-22T09:44:58.457" v="11" actId="478"/>
          <ac:spMkLst>
            <pc:docMk/>
            <pc:sldMk cId="1961101553" sldId="637"/>
            <ac:spMk id="24" creationId="{AEA180A0-6E9F-41A4-A0EC-3B2921386082}"/>
          </ac:spMkLst>
        </pc:spChg>
      </pc:sldChg>
      <pc:sldChg chg="addSp delSp modSp add mod addCm delCm">
        <pc:chgData name="Musco Emma" userId="b716abda-d766-4537-803a-facd82502f9f" providerId="ADAL" clId="{729E91F1-9DB6-44A4-AA08-C72E6CE7235A}" dt="2022-01-17T08:22:40.112" v="24075"/>
        <pc:sldMkLst>
          <pc:docMk/>
          <pc:sldMk cId="1181902969" sldId="638"/>
        </pc:sldMkLst>
        <pc:spChg chg="mod">
          <ac:chgData name="Musco Emma" userId="b716abda-d766-4537-803a-facd82502f9f" providerId="ADAL" clId="{729E91F1-9DB6-44A4-AA08-C72E6CE7235A}" dt="2021-12-23T08:15:57.193" v="704" actId="20577"/>
          <ac:spMkLst>
            <pc:docMk/>
            <pc:sldMk cId="1181902969" sldId="638"/>
            <ac:spMk id="16" creationId="{CC8337EA-94B1-4490-B9EB-A3572240E2FE}"/>
          </ac:spMkLst>
        </pc:spChg>
        <pc:spChg chg="add mod">
          <ac:chgData name="Musco Emma" userId="b716abda-d766-4537-803a-facd82502f9f" providerId="ADAL" clId="{729E91F1-9DB6-44A4-AA08-C72E6CE7235A}" dt="2021-12-23T08:19:20.379" v="799" actId="14100"/>
          <ac:spMkLst>
            <pc:docMk/>
            <pc:sldMk cId="1181902969" sldId="638"/>
            <ac:spMk id="17" creationId="{33C1E063-1FDB-4A11-9B38-19A837F78BC0}"/>
          </ac:spMkLst>
        </pc:spChg>
        <pc:spChg chg="del">
          <ac:chgData name="Musco Emma" userId="b716abda-d766-4537-803a-facd82502f9f" providerId="ADAL" clId="{729E91F1-9DB6-44A4-AA08-C72E6CE7235A}" dt="2021-12-22T12:35:43.398" v="675" actId="478"/>
          <ac:spMkLst>
            <pc:docMk/>
            <pc:sldMk cId="1181902969" sldId="638"/>
            <ac:spMk id="18" creationId="{D454AD63-4F53-4E66-94CD-BA102EA8DABC}"/>
          </ac:spMkLst>
        </pc:spChg>
        <pc:spChg chg="del">
          <ac:chgData name="Musco Emma" userId="b716abda-d766-4537-803a-facd82502f9f" providerId="ADAL" clId="{729E91F1-9DB6-44A4-AA08-C72E6CE7235A}" dt="2021-12-22T12:35:38.586" v="669" actId="478"/>
          <ac:spMkLst>
            <pc:docMk/>
            <pc:sldMk cId="1181902969" sldId="638"/>
            <ac:spMk id="23" creationId="{737F0ECC-B4AF-44DC-BCC1-408AE2F99C26}"/>
          </ac:spMkLst>
        </pc:spChg>
        <pc:spChg chg="del">
          <ac:chgData name="Musco Emma" userId="b716abda-d766-4537-803a-facd82502f9f" providerId="ADAL" clId="{729E91F1-9DB6-44A4-AA08-C72E6CE7235A}" dt="2021-12-22T12:35:40.350" v="671" actId="478"/>
          <ac:spMkLst>
            <pc:docMk/>
            <pc:sldMk cId="1181902969" sldId="638"/>
            <ac:spMk id="25" creationId="{3E57EBBB-9BA1-4AEE-848A-12395A842F9D}"/>
          </ac:spMkLst>
        </pc:spChg>
        <pc:spChg chg="del">
          <ac:chgData name="Musco Emma" userId="b716abda-d766-4537-803a-facd82502f9f" providerId="ADAL" clId="{729E91F1-9DB6-44A4-AA08-C72E6CE7235A}" dt="2021-12-22T12:35:40.900" v="672" actId="478"/>
          <ac:spMkLst>
            <pc:docMk/>
            <pc:sldMk cId="1181902969" sldId="638"/>
            <ac:spMk id="26" creationId="{D352AE1C-CFDC-401B-A8F2-4760F3E5830B}"/>
          </ac:spMkLst>
        </pc:spChg>
        <pc:spChg chg="del">
          <ac:chgData name="Musco Emma" userId="b716abda-d766-4537-803a-facd82502f9f" providerId="ADAL" clId="{729E91F1-9DB6-44A4-AA08-C72E6CE7235A}" dt="2021-12-22T12:35:41.446" v="673" actId="478"/>
          <ac:spMkLst>
            <pc:docMk/>
            <pc:sldMk cId="1181902969" sldId="638"/>
            <ac:spMk id="27" creationId="{3226D755-F488-4980-94D7-4A321989311C}"/>
          </ac:spMkLst>
        </pc:spChg>
        <pc:spChg chg="del">
          <ac:chgData name="Musco Emma" userId="b716abda-d766-4537-803a-facd82502f9f" providerId="ADAL" clId="{729E91F1-9DB6-44A4-AA08-C72E6CE7235A}" dt="2021-12-22T12:35:39.682" v="670" actId="478"/>
          <ac:spMkLst>
            <pc:docMk/>
            <pc:sldMk cId="1181902969" sldId="638"/>
            <ac:spMk id="28" creationId="{C168AC82-2D39-4015-BAFF-34B79DCF19EB}"/>
          </ac:spMkLst>
        </pc:spChg>
        <pc:spChg chg="mod">
          <ac:chgData name="Musco Emma" userId="b716abda-d766-4537-803a-facd82502f9f" providerId="ADAL" clId="{729E91F1-9DB6-44A4-AA08-C72E6CE7235A}" dt="2022-01-12T08:18:16.073" v="19236" actId="113"/>
          <ac:spMkLst>
            <pc:docMk/>
            <pc:sldMk cId="1181902969" sldId="638"/>
            <ac:spMk id="38" creationId="{19D47C7C-14D1-4643-A167-25B448BFE106}"/>
          </ac:spMkLst>
        </pc:spChg>
        <pc:spChg chg="del">
          <ac:chgData name="Musco Emma" userId="b716abda-d766-4537-803a-facd82502f9f" providerId="ADAL" clId="{729E91F1-9DB6-44A4-AA08-C72E6CE7235A}" dt="2021-12-22T12:35:42.168" v="674" actId="478"/>
          <ac:spMkLst>
            <pc:docMk/>
            <pc:sldMk cId="1181902969" sldId="638"/>
            <ac:spMk id="39" creationId="{369D6F5B-6490-4F10-8AB8-506F8E7677E2}"/>
          </ac:spMkLst>
        </pc:spChg>
        <pc:picChg chg="del">
          <ac:chgData name="Musco Emma" userId="b716abda-d766-4537-803a-facd82502f9f" providerId="ADAL" clId="{729E91F1-9DB6-44A4-AA08-C72E6CE7235A}" dt="2022-01-04T09:37:53.258" v="2948" actId="21"/>
          <ac:picMkLst>
            <pc:docMk/>
            <pc:sldMk cId="1181902969" sldId="638"/>
            <ac:picMk id="2" creationId="{51A96970-85D7-427D-BECD-36AA8AB567ED}"/>
          </ac:picMkLst>
        </pc:picChg>
        <pc:picChg chg="del">
          <ac:chgData name="Musco Emma" userId="b716abda-d766-4537-803a-facd82502f9f" providerId="ADAL" clId="{729E91F1-9DB6-44A4-AA08-C72E6CE7235A}" dt="2021-12-22T12:35:50.340" v="689" actId="478"/>
          <ac:picMkLst>
            <pc:docMk/>
            <pc:sldMk cId="1181902969" sldId="638"/>
            <ac:picMk id="7" creationId="{254BAFB3-FDFD-49F4-99DA-2240F300F763}"/>
          </ac:picMkLst>
        </pc:picChg>
      </pc:sldChg>
      <pc:sldChg chg="modSp mod addCm delCm">
        <pc:chgData name="Musco Emma" userId="b716abda-d766-4537-803a-facd82502f9f" providerId="ADAL" clId="{729E91F1-9DB6-44A4-AA08-C72E6CE7235A}" dt="2022-01-17T09:20:45.895" v="24305" actId="1035"/>
        <pc:sldMkLst>
          <pc:docMk/>
          <pc:sldMk cId="3648097711" sldId="639"/>
        </pc:sldMkLst>
        <pc:spChg chg="mod">
          <ac:chgData name="Musco Emma" userId="b716abda-d766-4537-803a-facd82502f9f" providerId="ADAL" clId="{729E91F1-9DB6-44A4-AA08-C72E6CE7235A}" dt="2022-01-17T09:20:09.962" v="24299" actId="113"/>
          <ac:spMkLst>
            <pc:docMk/>
            <pc:sldMk cId="3648097711" sldId="639"/>
            <ac:spMk id="3" creationId="{83714801-8C0B-4A74-A4E2-16A9AE251456}"/>
          </ac:spMkLst>
        </pc:spChg>
        <pc:spChg chg="mod">
          <ac:chgData name="Musco Emma" userId="b716abda-d766-4537-803a-facd82502f9f" providerId="ADAL" clId="{729E91F1-9DB6-44A4-AA08-C72E6CE7235A}" dt="2022-01-13T14:01:23.648" v="21698" actId="20577"/>
          <ac:spMkLst>
            <pc:docMk/>
            <pc:sldMk cId="3648097711" sldId="639"/>
            <ac:spMk id="19" creationId="{A5FCC506-28C1-407E-9A9C-F64EE8EF8C4C}"/>
          </ac:spMkLst>
        </pc:spChg>
        <pc:spChg chg="mod">
          <ac:chgData name="Musco Emma" userId="b716abda-d766-4537-803a-facd82502f9f" providerId="ADAL" clId="{729E91F1-9DB6-44A4-AA08-C72E6CE7235A}" dt="2022-01-17T09:20:45.895" v="24305" actId="1035"/>
          <ac:spMkLst>
            <pc:docMk/>
            <pc:sldMk cId="3648097711" sldId="639"/>
            <ac:spMk id="23" creationId="{4D3640B0-9E07-444E-8370-7682FFA8DF7E}"/>
          </ac:spMkLst>
        </pc:spChg>
      </pc:sldChg>
      <pc:sldChg chg="del">
        <pc:chgData name="Musco Emma" userId="b716abda-d766-4537-803a-facd82502f9f" providerId="ADAL" clId="{729E91F1-9DB6-44A4-AA08-C72E6CE7235A}" dt="2022-01-03T16:12:46.470" v="896" actId="47"/>
        <pc:sldMkLst>
          <pc:docMk/>
          <pc:sldMk cId="1688478796" sldId="640"/>
        </pc:sldMkLst>
      </pc:sldChg>
      <pc:sldChg chg="del">
        <pc:chgData name="Musco Emma" userId="b716abda-d766-4537-803a-facd82502f9f" providerId="ADAL" clId="{729E91F1-9DB6-44A4-AA08-C72E6CE7235A}" dt="2022-01-03T16:12:47.370" v="897" actId="47"/>
        <pc:sldMkLst>
          <pc:docMk/>
          <pc:sldMk cId="307110697" sldId="641"/>
        </pc:sldMkLst>
      </pc:sldChg>
      <pc:sldChg chg="del">
        <pc:chgData name="Musco Emma" userId="b716abda-d766-4537-803a-facd82502f9f" providerId="ADAL" clId="{729E91F1-9DB6-44A4-AA08-C72E6CE7235A}" dt="2022-01-03T16:12:48.073" v="898" actId="47"/>
        <pc:sldMkLst>
          <pc:docMk/>
          <pc:sldMk cId="968279967" sldId="642"/>
        </pc:sldMkLst>
      </pc:sldChg>
      <pc:sldChg chg="del">
        <pc:chgData name="Musco Emma" userId="b716abda-d766-4537-803a-facd82502f9f" providerId="ADAL" clId="{729E91F1-9DB6-44A4-AA08-C72E6CE7235A}" dt="2022-01-03T16:12:48.675" v="899" actId="47"/>
        <pc:sldMkLst>
          <pc:docMk/>
          <pc:sldMk cId="1259264515" sldId="643"/>
        </pc:sldMkLst>
      </pc:sldChg>
      <pc:sldChg chg="addSp modSp del mod">
        <pc:chgData name="Musco Emma" userId="b716abda-d766-4537-803a-facd82502f9f" providerId="ADAL" clId="{729E91F1-9DB6-44A4-AA08-C72E6CE7235A}" dt="2022-01-03T16:12:49.209" v="900" actId="47"/>
        <pc:sldMkLst>
          <pc:docMk/>
          <pc:sldMk cId="3464276497" sldId="644"/>
        </pc:sldMkLst>
        <pc:spChg chg="add mod">
          <ac:chgData name="Musco Emma" userId="b716abda-d766-4537-803a-facd82502f9f" providerId="ADAL" clId="{729E91F1-9DB6-44A4-AA08-C72E6CE7235A}" dt="2022-01-03T16:09:44.846" v="812" actId="14100"/>
          <ac:spMkLst>
            <pc:docMk/>
            <pc:sldMk cId="3464276497" sldId="644"/>
            <ac:spMk id="21" creationId="{8BE23E63-1481-43E0-99E6-994F2B95C968}"/>
          </ac:spMkLst>
        </pc:spChg>
      </pc:sldChg>
      <pc:sldChg chg="del">
        <pc:chgData name="Musco Emma" userId="b716abda-d766-4537-803a-facd82502f9f" providerId="ADAL" clId="{729E91F1-9DB6-44A4-AA08-C72E6CE7235A}" dt="2022-01-03T16:12:50.268" v="901" actId="47"/>
        <pc:sldMkLst>
          <pc:docMk/>
          <pc:sldMk cId="4282565205" sldId="645"/>
        </pc:sldMkLst>
      </pc:sldChg>
      <pc:sldChg chg="del">
        <pc:chgData name="Musco Emma" userId="b716abda-d766-4537-803a-facd82502f9f" providerId="ADAL" clId="{729E91F1-9DB6-44A4-AA08-C72E6CE7235A}" dt="2022-01-03T16:12:51.744" v="902" actId="47"/>
        <pc:sldMkLst>
          <pc:docMk/>
          <pc:sldMk cId="2163312186" sldId="646"/>
        </pc:sldMkLst>
      </pc:sldChg>
      <pc:sldChg chg="addSp delSp modSp mod ord delAnim">
        <pc:chgData name="Musco Emma" userId="b716abda-d766-4537-803a-facd82502f9f" providerId="ADAL" clId="{729E91F1-9DB6-44A4-AA08-C72E6CE7235A}" dt="2022-01-17T09:13:34.880" v="24293" actId="20577"/>
        <pc:sldMkLst>
          <pc:docMk/>
          <pc:sldMk cId="3656014388" sldId="647"/>
        </pc:sldMkLst>
        <pc:spChg chg="add mod">
          <ac:chgData name="Musco Emma" userId="b716abda-d766-4537-803a-facd82502f9f" providerId="ADAL" clId="{729E91F1-9DB6-44A4-AA08-C72E6CE7235A}" dt="2022-01-17T09:01:49.918" v="24202" actId="20577"/>
          <ac:spMkLst>
            <pc:docMk/>
            <pc:sldMk cId="3656014388" sldId="647"/>
            <ac:spMk id="21" creationId="{9B1279B2-60C1-4175-AA32-96C6D78CE4F4}"/>
          </ac:spMkLst>
        </pc:spChg>
        <pc:spChg chg="add del mod">
          <ac:chgData name="Musco Emma" userId="b716abda-d766-4537-803a-facd82502f9f" providerId="ADAL" clId="{729E91F1-9DB6-44A4-AA08-C72E6CE7235A}" dt="2022-01-17T09:01:42.672" v="24199" actId="478"/>
          <ac:spMkLst>
            <pc:docMk/>
            <pc:sldMk cId="3656014388" sldId="647"/>
            <ac:spMk id="23" creationId="{56147E07-2277-4DE3-A58C-85D8BAAA6321}"/>
          </ac:spMkLst>
        </pc:spChg>
        <pc:spChg chg="del mod">
          <ac:chgData name="Musco Emma" userId="b716abda-d766-4537-803a-facd82502f9f" providerId="ADAL" clId="{729E91F1-9DB6-44A4-AA08-C72E6CE7235A}" dt="2022-01-03T16:17:37.382" v="1025" actId="478"/>
          <ac:spMkLst>
            <pc:docMk/>
            <pc:sldMk cId="3656014388" sldId="647"/>
            <ac:spMk id="23" creationId="{6D93DDCC-9006-4D35-81EF-745F1587E03A}"/>
          </ac:spMkLst>
        </pc:spChg>
        <pc:spChg chg="add mod">
          <ac:chgData name="Musco Emma" userId="b716abda-d766-4537-803a-facd82502f9f" providerId="ADAL" clId="{729E91F1-9DB6-44A4-AA08-C72E6CE7235A}" dt="2022-01-17T09:02:03.386" v="24205" actId="207"/>
          <ac:spMkLst>
            <pc:docMk/>
            <pc:sldMk cId="3656014388" sldId="647"/>
            <ac:spMk id="24" creationId="{26784E88-8E0D-4999-83B2-21A52363AB7D}"/>
          </ac:spMkLst>
        </pc:spChg>
        <pc:spChg chg="add del">
          <ac:chgData name="Musco Emma" userId="b716abda-d766-4537-803a-facd82502f9f" providerId="ADAL" clId="{729E91F1-9DB6-44A4-AA08-C72E6CE7235A}" dt="2022-01-17T09:02:13.377" v="24208" actId="22"/>
          <ac:spMkLst>
            <pc:docMk/>
            <pc:sldMk cId="3656014388" sldId="647"/>
            <ac:spMk id="25" creationId="{BC7E23E8-297B-4C90-AAE2-93361D787C2A}"/>
          </ac:spMkLst>
        </pc:spChg>
        <pc:spChg chg="add del mod">
          <ac:chgData name="Musco Emma" userId="b716abda-d766-4537-803a-facd82502f9f" providerId="ADAL" clId="{729E91F1-9DB6-44A4-AA08-C72E6CE7235A}" dt="2022-01-05T10:06:17.001" v="11473"/>
          <ac:spMkLst>
            <pc:docMk/>
            <pc:sldMk cId="3656014388" sldId="647"/>
            <ac:spMk id="25" creationId="{F839D06A-BFD0-4D9D-8CAC-1419B3880BD2}"/>
          </ac:spMkLst>
        </pc:spChg>
        <pc:spChg chg="add mod">
          <ac:chgData name="Musco Emma" userId="b716abda-d766-4537-803a-facd82502f9f" providerId="ADAL" clId="{729E91F1-9DB6-44A4-AA08-C72E6CE7235A}" dt="2022-01-17T09:13:34.880" v="24293" actId="20577"/>
          <ac:spMkLst>
            <pc:docMk/>
            <pc:sldMk cId="3656014388" sldId="647"/>
            <ac:spMk id="26" creationId="{CA3215C0-ED70-4CFE-AC94-D7A0E2B8497F}"/>
          </ac:spMkLst>
        </pc:spChg>
        <pc:spChg chg="add del mod">
          <ac:chgData name="Musco Emma" userId="b716abda-d766-4537-803a-facd82502f9f" providerId="ADAL" clId="{729E91F1-9DB6-44A4-AA08-C72E6CE7235A}" dt="2022-01-05T17:11:35.430" v="17314" actId="478"/>
          <ac:spMkLst>
            <pc:docMk/>
            <pc:sldMk cId="3656014388" sldId="647"/>
            <ac:spMk id="26" creationId="{D50DD4D3-AAC1-4CD9-A62C-A9C8BAFC4BBF}"/>
          </ac:spMkLst>
        </pc:spChg>
        <pc:spChg chg="add del mod">
          <ac:chgData name="Musco Emma" userId="b716abda-d766-4537-803a-facd82502f9f" providerId="ADAL" clId="{729E91F1-9DB6-44A4-AA08-C72E6CE7235A}" dt="2022-01-17T09:06:24.319" v="24256" actId="21"/>
          <ac:spMkLst>
            <pc:docMk/>
            <pc:sldMk cId="3656014388" sldId="647"/>
            <ac:spMk id="27" creationId="{2F3B8C39-B240-43F8-8728-0AFC85360E18}"/>
          </ac:spMkLst>
        </pc:spChg>
        <pc:spChg chg="add del mod">
          <ac:chgData name="Musco Emma" userId="b716abda-d766-4537-803a-facd82502f9f" providerId="ADAL" clId="{729E91F1-9DB6-44A4-AA08-C72E6CE7235A}" dt="2022-01-05T17:15:15.602" v="17497" actId="478"/>
          <ac:spMkLst>
            <pc:docMk/>
            <pc:sldMk cId="3656014388" sldId="647"/>
            <ac:spMk id="27" creationId="{C01F5E2E-DCEA-4869-8067-A8FAB441134A}"/>
          </ac:spMkLst>
        </pc:spChg>
        <pc:spChg chg="add del mod">
          <ac:chgData name="Musco Emma" userId="b716abda-d766-4537-803a-facd82502f9f" providerId="ADAL" clId="{729E91F1-9DB6-44A4-AA08-C72E6CE7235A}" dt="2022-01-05T17:19:59.535" v="17706" actId="478"/>
          <ac:spMkLst>
            <pc:docMk/>
            <pc:sldMk cId="3656014388" sldId="647"/>
            <ac:spMk id="28" creationId="{AA85C70F-7A86-49F8-A4EB-B1C975FC1076}"/>
          </ac:spMkLst>
        </pc:spChg>
        <pc:spChg chg="add del mod">
          <ac:chgData name="Musco Emma" userId="b716abda-d766-4537-803a-facd82502f9f" providerId="ADAL" clId="{729E91F1-9DB6-44A4-AA08-C72E6CE7235A}" dt="2022-01-05T17:27:25.714" v="18121" actId="478"/>
          <ac:spMkLst>
            <pc:docMk/>
            <pc:sldMk cId="3656014388" sldId="647"/>
            <ac:spMk id="29" creationId="{CF5E68C4-42BF-4B2F-ACB4-3A4AD8E9DD5C}"/>
          </ac:spMkLst>
        </pc:spChg>
        <pc:spChg chg="add del mod">
          <ac:chgData name="Musco Emma" userId="b716abda-d766-4537-803a-facd82502f9f" providerId="ADAL" clId="{729E91F1-9DB6-44A4-AA08-C72E6CE7235A}" dt="2022-01-05T17:27:23.722" v="18119" actId="478"/>
          <ac:spMkLst>
            <pc:docMk/>
            <pc:sldMk cId="3656014388" sldId="647"/>
            <ac:spMk id="30" creationId="{B945A504-9943-4970-BB84-206B2FCFCAFD}"/>
          </ac:spMkLst>
        </pc:spChg>
        <pc:grpChg chg="mod">
          <ac:chgData name="Musco Emma" userId="b716abda-d766-4537-803a-facd82502f9f" providerId="ADAL" clId="{729E91F1-9DB6-44A4-AA08-C72E6CE7235A}" dt="2022-01-17T09:05:43.609" v="24249" actId="1076"/>
          <ac:grpSpMkLst>
            <pc:docMk/>
            <pc:sldMk cId="3656014388" sldId="647"/>
            <ac:grpSpMk id="35" creationId="{01462CBD-66A4-48E5-A3C4-CF85DEA19325}"/>
          </ac:grpSpMkLst>
        </pc:grpChg>
        <pc:picChg chg="add del mod">
          <ac:chgData name="Musco Emma" userId="b716abda-d766-4537-803a-facd82502f9f" providerId="ADAL" clId="{729E91F1-9DB6-44A4-AA08-C72E6CE7235A}" dt="2022-01-17T09:02:30.484" v="24213" actId="478"/>
          <ac:picMkLst>
            <pc:docMk/>
            <pc:sldMk cId="3656014388" sldId="647"/>
            <ac:picMk id="3" creationId="{588EF2B7-EC48-46BF-81F3-6C8AAD833E2C}"/>
          </ac:picMkLst>
        </pc:picChg>
        <pc:picChg chg="add mod">
          <ac:chgData name="Musco Emma" userId="b716abda-d766-4537-803a-facd82502f9f" providerId="ADAL" clId="{729E91F1-9DB6-44A4-AA08-C72E6CE7235A}" dt="2022-01-17T09:05:12.740" v="24243" actId="207"/>
          <ac:picMkLst>
            <pc:docMk/>
            <pc:sldMk cId="3656014388" sldId="647"/>
            <ac:picMk id="6" creationId="{B5F98AB1-D478-45C0-B03A-C411AA997BFB}"/>
          </ac:picMkLst>
        </pc:picChg>
      </pc:sldChg>
      <pc:sldChg chg="delSp modSp add mod">
        <pc:chgData name="Musco Emma" userId="b716abda-d766-4537-803a-facd82502f9f" providerId="ADAL" clId="{729E91F1-9DB6-44A4-AA08-C72E6CE7235A}" dt="2022-01-17T09:12:45.616" v="24284" actId="20577"/>
        <pc:sldMkLst>
          <pc:docMk/>
          <pc:sldMk cId="4214845873" sldId="648"/>
        </pc:sldMkLst>
        <pc:grpChg chg="del">
          <ac:chgData name="Musco Emma" userId="b716abda-d766-4537-803a-facd82502f9f" providerId="ADAL" clId="{729E91F1-9DB6-44A4-AA08-C72E6CE7235A}" dt="2022-01-03T17:46:48.565" v="2233" actId="478"/>
          <ac:grpSpMkLst>
            <pc:docMk/>
            <pc:sldMk cId="4214845873" sldId="648"/>
            <ac:grpSpMk id="35" creationId="{01462CBD-66A4-48E5-A3C4-CF85DEA19325}"/>
          </ac:grpSpMkLst>
        </pc:grpChg>
        <pc:graphicFrameChg chg="mod modGraphic">
          <ac:chgData name="Musco Emma" userId="b716abda-d766-4537-803a-facd82502f9f" providerId="ADAL" clId="{729E91F1-9DB6-44A4-AA08-C72E6CE7235A}" dt="2022-01-17T09:12:45.616" v="24284" actId="20577"/>
          <ac:graphicFrameMkLst>
            <pc:docMk/>
            <pc:sldMk cId="4214845873" sldId="648"/>
            <ac:graphicFrameMk id="2" creationId="{E32FC90B-615F-4C93-B857-353477B4A8C2}"/>
          </ac:graphicFrameMkLst>
        </pc:graphicFrameChg>
      </pc:sldChg>
      <pc:sldChg chg="addSp delSp modSp add del mod">
        <pc:chgData name="Musco Emma" userId="b716abda-d766-4537-803a-facd82502f9f" providerId="ADAL" clId="{729E91F1-9DB6-44A4-AA08-C72E6CE7235A}" dt="2022-01-04T16:30:56.490" v="8867" actId="47"/>
        <pc:sldMkLst>
          <pc:docMk/>
          <pc:sldMk cId="3439693534" sldId="649"/>
        </pc:sldMkLst>
        <pc:spChg chg="add del mod ord">
          <ac:chgData name="Musco Emma" userId="b716abda-d766-4537-803a-facd82502f9f" providerId="ADAL" clId="{729E91F1-9DB6-44A4-AA08-C72E6CE7235A}" dt="2022-01-03T17:29:50.257" v="2023" actId="478"/>
          <ac:spMkLst>
            <pc:docMk/>
            <pc:sldMk cId="3439693534" sldId="649"/>
            <ac:spMk id="6" creationId="{726F9307-FC2A-42A8-A189-BF9435E2F66C}"/>
          </ac:spMkLst>
        </pc:spChg>
        <pc:spChg chg="add del mod">
          <ac:chgData name="Musco Emma" userId="b716abda-d766-4537-803a-facd82502f9f" providerId="ADAL" clId="{729E91F1-9DB6-44A4-AA08-C72E6CE7235A}" dt="2022-01-04T13:03:00.723" v="7272" actId="478"/>
          <ac:spMkLst>
            <pc:docMk/>
            <pc:sldMk cId="3439693534" sldId="649"/>
            <ac:spMk id="12" creationId="{882A17F1-C41B-4326-83C0-A8B615DCCAB8}"/>
          </ac:spMkLst>
        </pc:spChg>
        <pc:spChg chg="add del mod">
          <ac:chgData name="Musco Emma" userId="b716abda-d766-4537-803a-facd82502f9f" providerId="ADAL" clId="{729E91F1-9DB6-44A4-AA08-C72E6CE7235A}" dt="2022-01-04T16:26:38.498" v="8742" actId="478"/>
          <ac:spMkLst>
            <pc:docMk/>
            <pc:sldMk cId="3439693534" sldId="649"/>
            <ac:spMk id="12" creationId="{EC877105-D3EB-48D3-A29C-CC2258853D68}"/>
          </ac:spMkLst>
        </pc:spChg>
        <pc:spChg chg="add del mod">
          <ac:chgData name="Musco Emma" userId="b716abda-d766-4537-803a-facd82502f9f" providerId="ADAL" clId="{729E91F1-9DB6-44A4-AA08-C72E6CE7235A}" dt="2022-01-03T16:41:17.395" v="1124" actId="478"/>
          <ac:spMkLst>
            <pc:docMk/>
            <pc:sldMk cId="3439693534" sldId="649"/>
            <ac:spMk id="21" creationId="{D827974E-F1F6-4A74-8F4D-636FC88481F0}"/>
          </ac:spMkLst>
        </pc:spChg>
        <pc:spChg chg="add del mod">
          <ac:chgData name="Musco Emma" userId="b716abda-d766-4537-803a-facd82502f9f" providerId="ADAL" clId="{729E91F1-9DB6-44A4-AA08-C72E6CE7235A}" dt="2022-01-04T16:24:17.550" v="8636" actId="478"/>
          <ac:spMkLst>
            <pc:docMk/>
            <pc:sldMk cId="3439693534" sldId="649"/>
            <ac:spMk id="21" creationId="{F7584078-B80C-4EC3-97F5-BF479D42E0D7}"/>
          </ac:spMkLst>
        </pc:spChg>
        <pc:spChg chg="add del mod">
          <ac:chgData name="Musco Emma" userId="b716abda-d766-4537-803a-facd82502f9f" providerId="ADAL" clId="{729E91F1-9DB6-44A4-AA08-C72E6CE7235A}" dt="2022-01-03T16:49:23.511" v="1434" actId="478"/>
          <ac:spMkLst>
            <pc:docMk/>
            <pc:sldMk cId="3439693534" sldId="649"/>
            <ac:spMk id="23" creationId="{5931EDA8-F28C-4E54-AF32-5C21354B4AC6}"/>
          </ac:spMkLst>
        </pc:spChg>
        <pc:spChg chg="add del mod">
          <ac:chgData name="Musco Emma" userId="b716abda-d766-4537-803a-facd82502f9f" providerId="ADAL" clId="{729E91F1-9DB6-44A4-AA08-C72E6CE7235A}" dt="2022-01-03T17:26:13.600" v="1962" actId="478"/>
          <ac:spMkLst>
            <pc:docMk/>
            <pc:sldMk cId="3439693534" sldId="649"/>
            <ac:spMk id="24" creationId="{71466FFD-1361-422C-858A-7698394B9C57}"/>
          </ac:spMkLst>
        </pc:spChg>
        <pc:spChg chg="add del mod">
          <ac:chgData name="Musco Emma" userId="b716abda-d766-4537-803a-facd82502f9f" providerId="ADAL" clId="{729E91F1-9DB6-44A4-AA08-C72E6CE7235A}" dt="2022-01-03T17:29:02.999" v="2012"/>
          <ac:spMkLst>
            <pc:docMk/>
            <pc:sldMk cId="3439693534" sldId="649"/>
            <ac:spMk id="25" creationId="{AAFBE34B-D390-419D-8489-1AF3F04E895C}"/>
          </ac:spMkLst>
        </pc:spChg>
        <pc:grpChg chg="del">
          <ac:chgData name="Musco Emma" userId="b716abda-d766-4537-803a-facd82502f9f" providerId="ADAL" clId="{729E91F1-9DB6-44A4-AA08-C72E6CE7235A}" dt="2022-01-03T17:19:19.343" v="1770" actId="478"/>
          <ac:grpSpMkLst>
            <pc:docMk/>
            <pc:sldMk cId="3439693534" sldId="649"/>
            <ac:grpSpMk id="35" creationId="{01462CBD-66A4-48E5-A3C4-CF85DEA19325}"/>
          </ac:grpSpMkLst>
        </pc:grpChg>
        <pc:graphicFrameChg chg="mod modGraphic">
          <ac:chgData name="Musco Emma" userId="b716abda-d766-4537-803a-facd82502f9f" providerId="ADAL" clId="{729E91F1-9DB6-44A4-AA08-C72E6CE7235A}" dt="2022-01-04T16:26:50.251" v="8743" actId="13926"/>
          <ac:graphicFrameMkLst>
            <pc:docMk/>
            <pc:sldMk cId="3439693534" sldId="649"/>
            <ac:graphicFrameMk id="2" creationId="{E32FC90B-615F-4C93-B857-353477B4A8C2}"/>
          </ac:graphicFrameMkLst>
        </pc:graphicFrameChg>
      </pc:sldChg>
      <pc:sldChg chg="addSp delSp modSp add mod delAnim addCm delCm">
        <pc:chgData name="Musco Emma" userId="b716abda-d766-4537-803a-facd82502f9f" providerId="ADAL" clId="{729E91F1-9DB6-44A4-AA08-C72E6CE7235A}" dt="2022-01-17T09:19:01.572" v="24298" actId="255"/>
        <pc:sldMkLst>
          <pc:docMk/>
          <pc:sldMk cId="2274145018" sldId="650"/>
        </pc:sldMkLst>
        <pc:spChg chg="mod">
          <ac:chgData name="Musco Emma" userId="b716abda-d766-4537-803a-facd82502f9f" providerId="ADAL" clId="{729E91F1-9DB6-44A4-AA08-C72E6CE7235A}" dt="2022-01-04T11:06:55.830" v="4139" actId="207"/>
          <ac:spMkLst>
            <pc:docMk/>
            <pc:sldMk cId="2274145018" sldId="650"/>
            <ac:spMk id="10" creationId="{7416D99C-6EA2-4903-9964-F96929784E55}"/>
          </ac:spMkLst>
        </pc:spChg>
        <pc:spChg chg="mod">
          <ac:chgData name="Musco Emma" userId="b716abda-d766-4537-803a-facd82502f9f" providerId="ADAL" clId="{729E91F1-9DB6-44A4-AA08-C72E6CE7235A}" dt="2022-01-03T16:15:46.504" v="947" actId="20577"/>
          <ac:spMkLst>
            <pc:docMk/>
            <pc:sldMk cId="2274145018" sldId="650"/>
            <ac:spMk id="19" creationId="{A67DEB1C-7482-4A5D-8775-BAB9E92A64B8}"/>
          </ac:spMkLst>
        </pc:spChg>
        <pc:spChg chg="add del mod">
          <ac:chgData name="Musco Emma" userId="b716abda-d766-4537-803a-facd82502f9f" providerId="ADAL" clId="{729E91F1-9DB6-44A4-AA08-C72E6CE7235A}" dt="2022-01-03T18:07:39.395" v="2510"/>
          <ac:spMkLst>
            <pc:docMk/>
            <pc:sldMk cId="2274145018" sldId="650"/>
            <ac:spMk id="21" creationId="{A06DC93B-3842-4456-85E0-F5C3869DD43E}"/>
          </ac:spMkLst>
        </pc:spChg>
        <pc:spChg chg="del">
          <ac:chgData name="Musco Emma" userId="b716abda-d766-4537-803a-facd82502f9f" providerId="ADAL" clId="{729E91F1-9DB6-44A4-AA08-C72E6CE7235A}" dt="2022-01-03T16:15:50.879" v="948" actId="478"/>
          <ac:spMkLst>
            <pc:docMk/>
            <pc:sldMk cId="2274145018" sldId="650"/>
            <ac:spMk id="23" creationId="{6D93DDCC-9006-4D35-81EF-745F1587E03A}"/>
          </ac:spMkLst>
        </pc:spChg>
        <pc:spChg chg="add mod">
          <ac:chgData name="Musco Emma" userId="b716abda-d766-4537-803a-facd82502f9f" providerId="ADAL" clId="{729E91F1-9DB6-44A4-AA08-C72E6CE7235A}" dt="2022-01-04T11:06:48.460" v="4137" actId="207"/>
          <ac:spMkLst>
            <pc:docMk/>
            <pc:sldMk cId="2274145018" sldId="650"/>
            <ac:spMk id="24" creationId="{F012EDD2-8A90-4E6A-BA6E-7E4551F729BB}"/>
          </ac:spMkLst>
        </pc:spChg>
        <pc:spChg chg="add mod">
          <ac:chgData name="Musco Emma" userId="b716abda-d766-4537-803a-facd82502f9f" providerId="ADAL" clId="{729E91F1-9DB6-44A4-AA08-C72E6CE7235A}" dt="2022-01-04T11:06:51.354" v="4138" actId="207"/>
          <ac:spMkLst>
            <pc:docMk/>
            <pc:sldMk cId="2274145018" sldId="650"/>
            <ac:spMk id="25" creationId="{626F226B-2321-4A64-AF0F-173D202AF029}"/>
          </ac:spMkLst>
        </pc:spChg>
        <pc:grpChg chg="mod">
          <ac:chgData name="Musco Emma" userId="b716abda-d766-4537-803a-facd82502f9f" providerId="ADAL" clId="{729E91F1-9DB6-44A4-AA08-C72E6CE7235A}" dt="2022-01-03T16:17:00.943" v="992" actId="1076"/>
          <ac:grpSpMkLst>
            <pc:docMk/>
            <pc:sldMk cId="2274145018" sldId="650"/>
            <ac:grpSpMk id="35" creationId="{01462CBD-66A4-48E5-A3C4-CF85DEA19325}"/>
          </ac:grpSpMkLst>
        </pc:grpChg>
        <pc:graphicFrameChg chg="mod modGraphic">
          <ac:chgData name="Musco Emma" userId="b716abda-d766-4537-803a-facd82502f9f" providerId="ADAL" clId="{729E91F1-9DB6-44A4-AA08-C72E6CE7235A}" dt="2022-01-17T09:19:01.572" v="24298" actId="255"/>
          <ac:graphicFrameMkLst>
            <pc:docMk/>
            <pc:sldMk cId="2274145018" sldId="650"/>
            <ac:graphicFrameMk id="23" creationId="{B43962BB-FAEB-491D-97EB-4D00A5B4801B}"/>
          </ac:graphicFrameMkLst>
        </pc:graphicFrameChg>
      </pc:sldChg>
      <pc:sldChg chg="add del">
        <pc:chgData name="Musco Emma" userId="b716abda-d766-4537-803a-facd82502f9f" providerId="ADAL" clId="{729E91F1-9DB6-44A4-AA08-C72E6CE7235A}" dt="2022-01-03T16:19:12.718" v="1086"/>
        <pc:sldMkLst>
          <pc:docMk/>
          <pc:sldMk cId="12162634" sldId="651"/>
        </pc:sldMkLst>
      </pc:sldChg>
      <pc:sldChg chg="modSp add del mod">
        <pc:chgData name="Musco Emma" userId="b716abda-d766-4537-803a-facd82502f9f" providerId="ADAL" clId="{729E91F1-9DB6-44A4-AA08-C72E6CE7235A}" dt="2022-01-04T16:35:17.739" v="8917" actId="47"/>
        <pc:sldMkLst>
          <pc:docMk/>
          <pc:sldMk cId="2712513757" sldId="651"/>
        </pc:sldMkLst>
        <pc:graphicFrameChg chg="mod modGraphic">
          <ac:chgData name="Musco Emma" userId="b716abda-d766-4537-803a-facd82502f9f" providerId="ADAL" clId="{729E91F1-9DB6-44A4-AA08-C72E6CE7235A}" dt="2022-01-04T16:35:07.362" v="8914" actId="21"/>
          <ac:graphicFrameMkLst>
            <pc:docMk/>
            <pc:sldMk cId="2712513757" sldId="651"/>
            <ac:graphicFrameMk id="2" creationId="{E32FC90B-615F-4C93-B857-353477B4A8C2}"/>
          </ac:graphicFrameMkLst>
        </pc:graphicFrameChg>
      </pc:sldChg>
      <pc:sldChg chg="addSp delSp modSp add mod ord">
        <pc:chgData name="Musco Emma" userId="b716abda-d766-4537-803a-facd82502f9f" providerId="ADAL" clId="{729E91F1-9DB6-44A4-AA08-C72E6CE7235A}" dt="2022-01-12T08:18:39.525" v="19238"/>
        <pc:sldMkLst>
          <pc:docMk/>
          <pc:sldMk cId="2656551167" sldId="652"/>
        </pc:sldMkLst>
        <pc:spChg chg="del">
          <ac:chgData name="Musco Emma" userId="b716abda-d766-4537-803a-facd82502f9f" providerId="ADAL" clId="{729E91F1-9DB6-44A4-AA08-C72E6CE7235A}" dt="2022-01-04T09:25:01.487" v="2626" actId="478"/>
          <ac:spMkLst>
            <pc:docMk/>
            <pc:sldMk cId="2656551167" sldId="652"/>
            <ac:spMk id="3" creationId="{83714801-8C0B-4A74-A4E2-16A9AE251456}"/>
          </ac:spMkLst>
        </pc:spChg>
        <pc:spChg chg="mod">
          <ac:chgData name="Musco Emma" userId="b716abda-d766-4537-803a-facd82502f9f" providerId="ADAL" clId="{729E91F1-9DB6-44A4-AA08-C72E6CE7235A}" dt="2022-01-04T09:25:15.876" v="2630" actId="1076"/>
          <ac:spMkLst>
            <pc:docMk/>
            <pc:sldMk cId="2656551167" sldId="652"/>
            <ac:spMk id="10" creationId="{7416D99C-6EA2-4903-9964-F96929784E55}"/>
          </ac:spMkLst>
        </pc:spChg>
        <pc:spChg chg="mod">
          <ac:chgData name="Musco Emma" userId="b716abda-d766-4537-803a-facd82502f9f" providerId="ADAL" clId="{729E91F1-9DB6-44A4-AA08-C72E6CE7235A}" dt="2022-01-04T09:25:27.947" v="2656" actId="20577"/>
          <ac:spMkLst>
            <pc:docMk/>
            <pc:sldMk cId="2656551167" sldId="652"/>
            <ac:spMk id="16" creationId="{CC8337EA-94B1-4490-B9EB-A3572240E2FE}"/>
          </ac:spMkLst>
        </pc:spChg>
        <pc:spChg chg="add mod">
          <ac:chgData name="Musco Emma" userId="b716abda-d766-4537-803a-facd82502f9f" providerId="ADAL" clId="{729E91F1-9DB6-44A4-AA08-C72E6CE7235A}" dt="2022-01-04T09:26:34.880" v="2695" actId="20577"/>
          <ac:spMkLst>
            <pc:docMk/>
            <pc:sldMk cId="2656551167" sldId="652"/>
            <ac:spMk id="17" creationId="{7C1D7470-6287-4019-BCD6-6CA30B6441B3}"/>
          </ac:spMkLst>
        </pc:spChg>
        <pc:spChg chg="mod">
          <ac:chgData name="Musco Emma" userId="b716abda-d766-4537-803a-facd82502f9f" providerId="ADAL" clId="{729E91F1-9DB6-44A4-AA08-C72E6CE7235A}" dt="2022-01-04T09:25:22.290" v="2640" actId="1036"/>
          <ac:spMkLst>
            <pc:docMk/>
            <pc:sldMk cId="2656551167" sldId="652"/>
            <ac:spMk id="36" creationId="{42DD0BDE-86CF-404B-B4AF-C961DFE6BD81}"/>
          </ac:spMkLst>
        </pc:spChg>
        <pc:spChg chg="mod">
          <ac:chgData name="Musco Emma" userId="b716abda-d766-4537-803a-facd82502f9f" providerId="ADAL" clId="{729E91F1-9DB6-44A4-AA08-C72E6CE7235A}" dt="2022-01-04T09:26:48.366" v="2698" actId="255"/>
          <ac:spMkLst>
            <pc:docMk/>
            <pc:sldMk cId="2656551167" sldId="652"/>
            <ac:spMk id="38" creationId="{19D47C7C-14D1-4643-A167-25B448BFE106}"/>
          </ac:spMkLst>
        </pc:spChg>
        <pc:grpChg chg="mod">
          <ac:chgData name="Musco Emma" userId="b716abda-d766-4537-803a-facd82502f9f" providerId="ADAL" clId="{729E91F1-9DB6-44A4-AA08-C72E6CE7235A}" dt="2022-01-04T09:25:12.452" v="2629" actId="1076"/>
          <ac:grpSpMkLst>
            <pc:docMk/>
            <pc:sldMk cId="2656551167" sldId="652"/>
            <ac:grpSpMk id="35" creationId="{01462CBD-66A4-48E5-A3C4-CF85DEA19325}"/>
          </ac:grpSpMkLst>
        </pc:grpChg>
        <pc:picChg chg="add mod">
          <ac:chgData name="Musco Emma" userId="b716abda-d766-4537-803a-facd82502f9f" providerId="ADAL" clId="{729E91F1-9DB6-44A4-AA08-C72E6CE7235A}" dt="2022-01-04T09:37:59.829" v="2950" actId="1076"/>
          <ac:picMkLst>
            <pc:docMk/>
            <pc:sldMk cId="2656551167" sldId="652"/>
            <ac:picMk id="18" creationId="{653CB130-57DD-46D2-A43E-F0ACF18FAA86}"/>
          </ac:picMkLst>
        </pc:picChg>
      </pc:sldChg>
      <pc:sldChg chg="addSp delSp modSp add mod ord addCm delCm">
        <pc:chgData name="Musco Emma" userId="b716abda-d766-4537-803a-facd82502f9f" providerId="ADAL" clId="{729E91F1-9DB6-44A4-AA08-C72E6CE7235A}" dt="2022-01-17T09:24:32.024" v="24313" actId="207"/>
        <pc:sldMkLst>
          <pc:docMk/>
          <pc:sldMk cId="3919718984" sldId="653"/>
        </pc:sldMkLst>
        <pc:spChg chg="mod">
          <ac:chgData name="Musco Emma" userId="b716abda-d766-4537-803a-facd82502f9f" providerId="ADAL" clId="{729E91F1-9DB6-44A4-AA08-C72E6CE7235A}" dt="2022-01-04T10:41:37.974" v="4015" actId="1076"/>
          <ac:spMkLst>
            <pc:docMk/>
            <pc:sldMk cId="3919718984" sldId="653"/>
            <ac:spMk id="10" creationId="{7416D99C-6EA2-4903-9964-F96929784E55}"/>
          </ac:spMkLst>
        </pc:spChg>
        <pc:spChg chg="mod">
          <ac:chgData name="Musco Emma" userId="b716abda-d766-4537-803a-facd82502f9f" providerId="ADAL" clId="{729E91F1-9DB6-44A4-AA08-C72E6CE7235A}" dt="2022-01-04T09:27:22.424" v="2705" actId="20577"/>
          <ac:spMkLst>
            <pc:docMk/>
            <pc:sldMk cId="3919718984" sldId="653"/>
            <ac:spMk id="16" creationId="{CC8337EA-94B1-4490-B9EB-A3572240E2FE}"/>
          </ac:spMkLst>
        </pc:spChg>
        <pc:spChg chg="del">
          <ac:chgData name="Musco Emma" userId="b716abda-d766-4537-803a-facd82502f9f" providerId="ADAL" clId="{729E91F1-9DB6-44A4-AA08-C72E6CE7235A}" dt="2022-01-04T09:27:19.733" v="2702" actId="478"/>
          <ac:spMkLst>
            <pc:docMk/>
            <pc:sldMk cId="3919718984" sldId="653"/>
            <ac:spMk id="17" creationId="{7C1D7470-6287-4019-BCD6-6CA30B6441B3}"/>
          </ac:spMkLst>
        </pc:spChg>
        <pc:spChg chg="add mod">
          <ac:chgData name="Musco Emma" userId="b716abda-d766-4537-803a-facd82502f9f" providerId="ADAL" clId="{729E91F1-9DB6-44A4-AA08-C72E6CE7235A}" dt="2022-01-17T09:24:32.024" v="24313" actId="207"/>
          <ac:spMkLst>
            <pc:docMk/>
            <pc:sldMk cId="3919718984" sldId="653"/>
            <ac:spMk id="18" creationId="{F25867D0-C8F5-4EC6-BB04-3B7E1B9A45EF}"/>
          </ac:spMkLst>
        </pc:spChg>
        <pc:spChg chg="add mod">
          <ac:chgData name="Musco Emma" userId="b716abda-d766-4537-803a-facd82502f9f" providerId="ADAL" clId="{729E91F1-9DB6-44A4-AA08-C72E6CE7235A}" dt="2022-01-04T10:42:29.790" v="4029" actId="1076"/>
          <ac:spMkLst>
            <pc:docMk/>
            <pc:sldMk cId="3919718984" sldId="653"/>
            <ac:spMk id="19" creationId="{347488BF-72EA-4490-BC68-3195736CDD44}"/>
          </ac:spMkLst>
        </pc:spChg>
        <pc:spChg chg="add del mod">
          <ac:chgData name="Musco Emma" userId="b716abda-d766-4537-803a-facd82502f9f" providerId="ADAL" clId="{729E91F1-9DB6-44A4-AA08-C72E6CE7235A}" dt="2022-01-04T10:37:55.659" v="3866" actId="478"/>
          <ac:spMkLst>
            <pc:docMk/>
            <pc:sldMk cId="3919718984" sldId="653"/>
            <ac:spMk id="23" creationId="{10C4BD39-D38F-4B3F-ACBC-94DB571DE13E}"/>
          </ac:spMkLst>
        </pc:spChg>
        <pc:spChg chg="add del mod">
          <ac:chgData name="Musco Emma" userId="b716abda-d766-4537-803a-facd82502f9f" providerId="ADAL" clId="{729E91F1-9DB6-44A4-AA08-C72E6CE7235A}" dt="2022-01-04T10:33:30.998" v="3319"/>
          <ac:spMkLst>
            <pc:docMk/>
            <pc:sldMk cId="3919718984" sldId="653"/>
            <ac:spMk id="24" creationId="{33475DE5-A5F9-4258-95F5-593EA5B7CD09}"/>
          </ac:spMkLst>
        </pc:spChg>
        <pc:spChg chg="add mod">
          <ac:chgData name="Musco Emma" userId="b716abda-d766-4537-803a-facd82502f9f" providerId="ADAL" clId="{729E91F1-9DB6-44A4-AA08-C72E6CE7235A}" dt="2022-01-04T10:45:03.088" v="4103" actId="20577"/>
          <ac:spMkLst>
            <pc:docMk/>
            <pc:sldMk cId="3919718984" sldId="653"/>
            <ac:spMk id="26" creationId="{B7DBE009-870F-47F0-BBA6-DDB9706B911C}"/>
          </ac:spMkLst>
        </pc:spChg>
        <pc:spChg chg="add del mod">
          <ac:chgData name="Musco Emma" userId="b716abda-d766-4537-803a-facd82502f9f" providerId="ADAL" clId="{729E91F1-9DB6-44A4-AA08-C72E6CE7235A}" dt="2022-01-04T10:40:27.798" v="3986" actId="478"/>
          <ac:spMkLst>
            <pc:docMk/>
            <pc:sldMk cId="3919718984" sldId="653"/>
            <ac:spMk id="27" creationId="{1421CA36-FDB5-404A-8612-681F6D831473}"/>
          </ac:spMkLst>
        </pc:spChg>
        <pc:spChg chg="add mod">
          <ac:chgData name="Musco Emma" userId="b716abda-d766-4537-803a-facd82502f9f" providerId="ADAL" clId="{729E91F1-9DB6-44A4-AA08-C72E6CE7235A}" dt="2022-01-04T11:03:09.104" v="4107" actId="1038"/>
          <ac:spMkLst>
            <pc:docMk/>
            <pc:sldMk cId="3919718984" sldId="653"/>
            <ac:spMk id="28" creationId="{A9094020-4952-4D69-B885-412B9A779A0D}"/>
          </ac:spMkLst>
        </pc:spChg>
        <pc:spChg chg="mod">
          <ac:chgData name="Musco Emma" userId="b716abda-d766-4537-803a-facd82502f9f" providerId="ADAL" clId="{729E91F1-9DB6-44A4-AA08-C72E6CE7235A}" dt="2022-01-04T10:41:37.974" v="4015" actId="1076"/>
          <ac:spMkLst>
            <pc:docMk/>
            <pc:sldMk cId="3919718984" sldId="653"/>
            <ac:spMk id="36" creationId="{42DD0BDE-86CF-404B-B4AF-C961DFE6BD81}"/>
          </ac:spMkLst>
        </pc:spChg>
        <pc:spChg chg="mod">
          <ac:chgData name="Musco Emma" userId="b716abda-d766-4537-803a-facd82502f9f" providerId="ADAL" clId="{729E91F1-9DB6-44A4-AA08-C72E6CE7235A}" dt="2022-01-04T10:41:41.230" v="4016" actId="1076"/>
          <ac:spMkLst>
            <pc:docMk/>
            <pc:sldMk cId="3919718984" sldId="653"/>
            <ac:spMk id="38" creationId="{19D47C7C-14D1-4643-A167-25B448BFE106}"/>
          </ac:spMkLst>
        </pc:spChg>
        <pc:spChg chg="add del mod">
          <ac:chgData name="Musco Emma" userId="b716abda-d766-4537-803a-facd82502f9f" providerId="ADAL" clId="{729E91F1-9DB6-44A4-AA08-C72E6CE7235A}" dt="2022-01-04T10:45:05.630" v="4104" actId="478"/>
          <ac:spMkLst>
            <pc:docMk/>
            <pc:sldMk cId="3919718984" sldId="653"/>
            <ac:spMk id="39" creationId="{2A651E75-ECE3-4F78-B8BA-3B9C613F5AC2}"/>
          </ac:spMkLst>
        </pc:spChg>
        <pc:grpChg chg="mod">
          <ac:chgData name="Musco Emma" userId="b716abda-d766-4537-803a-facd82502f9f" providerId="ADAL" clId="{729E91F1-9DB6-44A4-AA08-C72E6CE7235A}" dt="2022-01-04T09:36:29.085" v="2935" actId="1076"/>
          <ac:grpSpMkLst>
            <pc:docMk/>
            <pc:sldMk cId="3919718984" sldId="653"/>
            <ac:grpSpMk id="35" creationId="{01462CBD-66A4-48E5-A3C4-CF85DEA19325}"/>
          </ac:grpSpMkLst>
        </pc:grpChg>
        <pc:picChg chg="add mod">
          <ac:chgData name="Musco Emma" userId="b716abda-d766-4537-803a-facd82502f9f" providerId="ADAL" clId="{729E91F1-9DB6-44A4-AA08-C72E6CE7235A}" dt="2022-01-04T10:42:32.934" v="4030" actId="1076"/>
          <ac:picMkLst>
            <pc:docMk/>
            <pc:sldMk cId="3919718984" sldId="653"/>
            <ac:picMk id="4" creationId="{52590170-13D0-426F-B168-BF41A45E97E3}"/>
          </ac:picMkLst>
        </pc:picChg>
      </pc:sldChg>
      <pc:sldChg chg="addSp delSp modSp add mod ord">
        <pc:chgData name="Musco Emma" userId="b716abda-d766-4537-803a-facd82502f9f" providerId="ADAL" clId="{729E91F1-9DB6-44A4-AA08-C72E6CE7235A}" dt="2022-01-12T16:22:38.226" v="19993" actId="478"/>
        <pc:sldMkLst>
          <pc:docMk/>
          <pc:sldMk cId="1190014508" sldId="654"/>
        </pc:sldMkLst>
        <pc:spChg chg="add del mod">
          <ac:chgData name="Musco Emma" userId="b716abda-d766-4537-803a-facd82502f9f" providerId="ADAL" clId="{729E91F1-9DB6-44A4-AA08-C72E6CE7235A}" dt="2022-01-12T07:45:49.340" v="18936" actId="478"/>
          <ac:spMkLst>
            <pc:docMk/>
            <pc:sldMk cId="1190014508" sldId="654"/>
            <ac:spMk id="12" creationId="{7C328C00-2E6E-4519-852D-80B398E7A0A7}"/>
          </ac:spMkLst>
        </pc:spChg>
        <pc:spChg chg="mod">
          <ac:chgData name="Musco Emma" userId="b716abda-d766-4537-803a-facd82502f9f" providerId="ADAL" clId="{729E91F1-9DB6-44A4-AA08-C72E6CE7235A}" dt="2022-01-04T11:05:16.159" v="4122" actId="20577"/>
          <ac:spMkLst>
            <pc:docMk/>
            <pc:sldMk cId="1190014508" sldId="654"/>
            <ac:spMk id="19" creationId="{A67DEB1C-7482-4A5D-8775-BAB9E92A64B8}"/>
          </ac:spMkLst>
        </pc:spChg>
        <pc:spChg chg="add">
          <ac:chgData name="Musco Emma" userId="b716abda-d766-4537-803a-facd82502f9f" providerId="ADAL" clId="{729E91F1-9DB6-44A4-AA08-C72E6CE7235A}" dt="2022-01-12T16:22:20.707" v="19987" actId="34122"/>
          <ac:spMkLst>
            <pc:docMk/>
            <pc:sldMk cId="1190014508" sldId="654"/>
            <ac:spMk id="26" creationId="{43BC2AE9-3952-4FF3-A4BE-357296337D30}"/>
          </ac:spMkLst>
        </pc:spChg>
        <pc:spChg chg="add del">
          <ac:chgData name="Musco Emma" userId="b716abda-d766-4537-803a-facd82502f9f" providerId="ADAL" clId="{729E91F1-9DB6-44A4-AA08-C72E6CE7235A}" dt="2022-01-12T16:22:32.988" v="19991" actId="478"/>
          <ac:spMkLst>
            <pc:docMk/>
            <pc:sldMk cId="1190014508" sldId="654"/>
            <ac:spMk id="35" creationId="{5DD90F4A-18EB-4A21-8A16-6A1BD6E0424C}"/>
          </ac:spMkLst>
        </pc:spChg>
        <pc:graphicFrameChg chg="del">
          <ac:chgData name="Musco Emma" userId="b716abda-d766-4537-803a-facd82502f9f" providerId="ADAL" clId="{729E91F1-9DB6-44A4-AA08-C72E6CE7235A}" dt="2022-01-04T11:05:18.649" v="4123" actId="478"/>
          <ac:graphicFrameMkLst>
            <pc:docMk/>
            <pc:sldMk cId="1190014508" sldId="654"/>
            <ac:graphicFrameMk id="2" creationId="{E32FC90B-615F-4C93-B857-353477B4A8C2}"/>
          </ac:graphicFrameMkLst>
        </pc:graphicFrameChg>
        <pc:graphicFrameChg chg="add mod modGraphic">
          <ac:chgData name="Musco Emma" userId="b716abda-d766-4537-803a-facd82502f9f" providerId="ADAL" clId="{729E91F1-9DB6-44A4-AA08-C72E6CE7235A}" dt="2022-01-12T16:22:11.146" v="19986" actId="2165"/>
          <ac:graphicFrameMkLst>
            <pc:docMk/>
            <pc:sldMk cId="1190014508" sldId="654"/>
            <ac:graphicFrameMk id="3" creationId="{E1179057-26E5-4A8B-8BC8-CFE4BC3CCD27}"/>
          </ac:graphicFrameMkLst>
        </pc:graphicFrameChg>
        <pc:inkChg chg="del">
          <ac:chgData name="Musco Emma" userId="b716abda-d766-4537-803a-facd82502f9f" providerId="ADAL" clId="{729E91F1-9DB6-44A4-AA08-C72E6CE7235A}" dt="2022-01-12T16:22:38.226" v="19993" actId="478"/>
          <ac:inkMkLst>
            <pc:docMk/>
            <pc:sldMk cId="1190014508" sldId="654"/>
            <ac:inkMk id="2" creationId="{7989B155-C03D-4D49-92DD-1D5F43C73A7C}"/>
          </ac:inkMkLst>
        </pc:inkChg>
        <pc:inkChg chg="del mod">
          <ac:chgData name="Musco Emma" userId="b716abda-d766-4537-803a-facd82502f9f" providerId="ADAL" clId="{729E91F1-9DB6-44A4-AA08-C72E6CE7235A}" dt="2022-01-12T16:22:31.699" v="19990" actId="34122"/>
          <ac:inkMkLst>
            <pc:docMk/>
            <pc:sldMk cId="1190014508" sldId="654"/>
            <ac:inkMk id="4" creationId="{58140425-F70D-44CA-81E4-6DB8480B7AA5}"/>
          </ac:inkMkLst>
        </pc:inkChg>
        <pc:inkChg chg="del mod">
          <ac:chgData name="Musco Emma" userId="b716abda-d766-4537-803a-facd82502f9f" providerId="ADAL" clId="{729E91F1-9DB6-44A4-AA08-C72E6CE7235A}" dt="2022-01-12T16:22:35.685" v="19992" actId="478"/>
          <ac:inkMkLst>
            <pc:docMk/>
            <pc:sldMk cId="1190014508" sldId="654"/>
            <ac:inkMk id="5" creationId="{0B945F04-A6EC-4DC9-955F-8A1A3F1CB8AA}"/>
          </ac:inkMkLst>
        </pc:inkChg>
        <pc:inkChg chg="del">
          <ac:chgData name="Musco Emma" userId="b716abda-d766-4537-803a-facd82502f9f" providerId="ADAL" clId="{729E91F1-9DB6-44A4-AA08-C72E6CE7235A}" dt="2022-01-12T16:22:20.707" v="19987" actId="34122"/>
          <ac:inkMkLst>
            <pc:docMk/>
            <pc:sldMk cId="1190014508" sldId="654"/>
            <ac:inkMk id="6" creationId="{A228203A-CD5F-4777-BF8D-19F7B7C2DBE3}"/>
          </ac:inkMkLst>
        </pc:inkChg>
      </pc:sldChg>
      <pc:sldChg chg="add del">
        <pc:chgData name="Musco Emma" userId="b716abda-d766-4537-803a-facd82502f9f" providerId="ADAL" clId="{729E91F1-9DB6-44A4-AA08-C72E6CE7235A}" dt="2022-01-04T11:11:50.972" v="4216" actId="47"/>
        <pc:sldMkLst>
          <pc:docMk/>
          <pc:sldMk cId="262903148" sldId="655"/>
        </pc:sldMkLst>
      </pc:sldChg>
      <pc:sldChg chg="delSp modSp add mod ord">
        <pc:chgData name="Musco Emma" userId="b716abda-d766-4537-803a-facd82502f9f" providerId="ADAL" clId="{729E91F1-9DB6-44A4-AA08-C72E6CE7235A}" dt="2022-01-04T11:10:21.679" v="4173" actId="1076"/>
        <pc:sldMkLst>
          <pc:docMk/>
          <pc:sldMk cId="2831646685" sldId="656"/>
        </pc:sldMkLst>
        <pc:spChg chg="mod">
          <ac:chgData name="Musco Emma" userId="b716abda-d766-4537-803a-facd82502f9f" providerId="ADAL" clId="{729E91F1-9DB6-44A4-AA08-C72E6CE7235A}" dt="2022-01-04T11:09:58.258" v="4146" actId="20577"/>
          <ac:spMkLst>
            <pc:docMk/>
            <pc:sldMk cId="2831646685" sldId="656"/>
            <ac:spMk id="16" creationId="{CC8337EA-94B1-4490-B9EB-A3572240E2FE}"/>
          </ac:spMkLst>
        </pc:spChg>
        <pc:spChg chg="mod">
          <ac:chgData name="Musco Emma" userId="b716abda-d766-4537-803a-facd82502f9f" providerId="ADAL" clId="{729E91F1-9DB6-44A4-AA08-C72E6CE7235A}" dt="2022-01-04T11:10:21.679" v="4173" actId="1076"/>
          <ac:spMkLst>
            <pc:docMk/>
            <pc:sldMk cId="2831646685" sldId="656"/>
            <ac:spMk id="17" creationId="{7C1D7470-6287-4019-BCD6-6CA30B6441B3}"/>
          </ac:spMkLst>
        </pc:spChg>
        <pc:spChg chg="mod">
          <ac:chgData name="Musco Emma" userId="b716abda-d766-4537-803a-facd82502f9f" providerId="ADAL" clId="{729E91F1-9DB6-44A4-AA08-C72E6CE7235A}" dt="2022-01-04T11:10:18.678" v="4172" actId="20577"/>
          <ac:spMkLst>
            <pc:docMk/>
            <pc:sldMk cId="2831646685" sldId="656"/>
            <ac:spMk id="38" creationId="{19D47C7C-14D1-4643-A167-25B448BFE106}"/>
          </ac:spMkLst>
        </pc:spChg>
        <pc:picChg chg="del">
          <ac:chgData name="Musco Emma" userId="b716abda-d766-4537-803a-facd82502f9f" providerId="ADAL" clId="{729E91F1-9DB6-44A4-AA08-C72E6CE7235A}" dt="2022-01-04T11:10:15.325" v="4171" actId="478"/>
          <ac:picMkLst>
            <pc:docMk/>
            <pc:sldMk cId="2831646685" sldId="656"/>
            <ac:picMk id="18" creationId="{653CB130-57DD-46D2-A43E-F0ACF18FAA86}"/>
          </ac:picMkLst>
        </pc:picChg>
      </pc:sldChg>
      <pc:sldChg chg="modSp add del mod">
        <pc:chgData name="Musco Emma" userId="b716abda-d766-4537-803a-facd82502f9f" providerId="ADAL" clId="{729E91F1-9DB6-44A4-AA08-C72E6CE7235A}" dt="2022-01-05T07:59:01.492" v="8937" actId="47"/>
        <pc:sldMkLst>
          <pc:docMk/>
          <pc:sldMk cId="1232985720" sldId="657"/>
        </pc:sldMkLst>
        <pc:graphicFrameChg chg="mod modGraphic">
          <ac:chgData name="Musco Emma" userId="b716abda-d766-4537-803a-facd82502f9f" providerId="ADAL" clId="{729E91F1-9DB6-44A4-AA08-C72E6CE7235A}" dt="2022-01-05T07:58:41.820" v="8931" actId="14100"/>
          <ac:graphicFrameMkLst>
            <pc:docMk/>
            <pc:sldMk cId="1232985720" sldId="657"/>
            <ac:graphicFrameMk id="3" creationId="{E1179057-26E5-4A8B-8BC8-CFE4BC3CCD27}"/>
          </ac:graphicFrameMkLst>
        </pc:graphicFrameChg>
      </pc:sldChg>
      <pc:sldChg chg="addSp delSp modSp add del mod">
        <pc:chgData name="Musco Emma" userId="b716abda-d766-4537-803a-facd82502f9f" providerId="ADAL" clId="{729E91F1-9DB6-44A4-AA08-C72E6CE7235A}" dt="2022-01-13T12:17:12.464" v="20304" actId="47"/>
        <pc:sldMkLst>
          <pc:docMk/>
          <pc:sldMk cId="2690065847" sldId="658"/>
        </pc:sldMkLst>
        <pc:spChg chg="add mod">
          <ac:chgData name="Musco Emma" userId="b716abda-d766-4537-803a-facd82502f9f" providerId="ADAL" clId="{729E91F1-9DB6-44A4-AA08-C72E6CE7235A}" dt="2022-01-13T08:56:24.529" v="20047" actId="1076"/>
          <ac:spMkLst>
            <pc:docMk/>
            <pc:sldMk cId="2690065847" sldId="658"/>
            <ac:spMk id="2" creationId="{3C8F2510-3194-4BC1-A91C-5B909759D99F}"/>
          </ac:spMkLst>
        </pc:spChg>
        <pc:spChg chg="del mod">
          <ac:chgData name="Musco Emma" userId="b716abda-d766-4537-803a-facd82502f9f" providerId="ADAL" clId="{729E91F1-9DB6-44A4-AA08-C72E6CE7235A}" dt="2022-01-13T12:17:10.805" v="20303"/>
          <ac:spMkLst>
            <pc:docMk/>
            <pc:sldMk cId="2690065847" sldId="658"/>
            <ac:spMk id="21" creationId="{9B1279B2-60C1-4175-AA32-96C6D78CE4F4}"/>
          </ac:spMkLst>
        </pc:spChg>
        <pc:spChg chg="del mod">
          <ac:chgData name="Musco Emma" userId="b716abda-d766-4537-803a-facd82502f9f" providerId="ADAL" clId="{729E91F1-9DB6-44A4-AA08-C72E6CE7235A}" dt="2022-01-13T12:15:38.600" v="20260"/>
          <ac:spMkLst>
            <pc:docMk/>
            <pc:sldMk cId="2690065847" sldId="658"/>
            <ac:spMk id="24" creationId="{26784E88-8E0D-4999-83B2-21A52363AB7D}"/>
          </ac:spMkLst>
        </pc:spChg>
      </pc:sldChg>
      <pc:sldChg chg="addSp delSp modSp add mod addCm">
        <pc:chgData name="Musco Emma" userId="b716abda-d766-4537-803a-facd82502f9f" providerId="ADAL" clId="{729E91F1-9DB6-44A4-AA08-C72E6CE7235A}" dt="2022-01-17T09:15:49.250" v="24295" actId="20577"/>
        <pc:sldMkLst>
          <pc:docMk/>
          <pc:sldMk cId="1154143359" sldId="659"/>
        </pc:sldMkLst>
        <pc:spChg chg="add mod ord">
          <ac:chgData name="Musco Emma" userId="b716abda-d766-4537-803a-facd82502f9f" providerId="ADAL" clId="{729E91F1-9DB6-44A4-AA08-C72E6CE7235A}" dt="2022-01-05T15:19:43.085" v="15962" actId="207"/>
          <ac:spMkLst>
            <pc:docMk/>
            <pc:sldMk cId="1154143359" sldId="659"/>
            <ac:spMk id="4" creationId="{2F3BC6BA-697D-4A87-B5DF-8041A9AF8D6D}"/>
          </ac:spMkLst>
        </pc:spChg>
        <pc:spChg chg="mod">
          <ac:chgData name="Musco Emma" userId="b716abda-d766-4537-803a-facd82502f9f" providerId="ADAL" clId="{729E91F1-9DB6-44A4-AA08-C72E6CE7235A}" dt="2022-01-04T16:30:53.022" v="8866" actId="20577"/>
          <ac:spMkLst>
            <pc:docMk/>
            <pc:sldMk cId="1154143359" sldId="659"/>
            <ac:spMk id="21" creationId="{9B1279B2-60C1-4175-AA32-96C6D78CE4F4}"/>
          </ac:spMkLst>
        </pc:spChg>
        <pc:spChg chg="del">
          <ac:chgData name="Musco Emma" userId="b716abda-d766-4537-803a-facd82502f9f" providerId="ADAL" clId="{729E91F1-9DB6-44A4-AA08-C72E6CE7235A}" dt="2022-01-04T16:30:09.323" v="8854" actId="478"/>
          <ac:spMkLst>
            <pc:docMk/>
            <pc:sldMk cId="1154143359" sldId="659"/>
            <ac:spMk id="23" creationId="{56147E07-2277-4DE3-A58C-85D8BAAA6321}"/>
          </ac:spMkLst>
        </pc:spChg>
        <pc:spChg chg="add del mod">
          <ac:chgData name="Musco Emma" userId="b716abda-d766-4537-803a-facd82502f9f" providerId="ADAL" clId="{729E91F1-9DB6-44A4-AA08-C72E6CE7235A}" dt="2022-01-05T15:07:52.737" v="15591" actId="478"/>
          <ac:spMkLst>
            <pc:docMk/>
            <pc:sldMk cId="1154143359" sldId="659"/>
            <ac:spMk id="23" creationId="{F9AB4163-28A8-471C-AA13-211FEBEE6230}"/>
          </ac:spMkLst>
        </pc:spChg>
        <pc:spChg chg="mod">
          <ac:chgData name="Musco Emma" userId="b716abda-d766-4537-803a-facd82502f9f" providerId="ADAL" clId="{729E91F1-9DB6-44A4-AA08-C72E6CE7235A}" dt="2022-01-04T16:30:40.200" v="8863" actId="20577"/>
          <ac:spMkLst>
            <pc:docMk/>
            <pc:sldMk cId="1154143359" sldId="659"/>
            <ac:spMk id="24" creationId="{26784E88-8E0D-4999-83B2-21A52363AB7D}"/>
          </ac:spMkLst>
        </pc:spChg>
        <pc:spChg chg="add mod">
          <ac:chgData name="Musco Emma" userId="b716abda-d766-4537-803a-facd82502f9f" providerId="ADAL" clId="{729E91F1-9DB6-44A4-AA08-C72E6CE7235A}" dt="2022-01-17T09:15:49.250" v="24295" actId="20577"/>
          <ac:spMkLst>
            <pc:docMk/>
            <pc:sldMk cId="1154143359" sldId="659"/>
            <ac:spMk id="25" creationId="{F3B600AD-9317-4034-A731-A82832816F69}"/>
          </ac:spMkLst>
        </pc:spChg>
        <pc:spChg chg="add mod">
          <ac:chgData name="Musco Emma" userId="b716abda-d766-4537-803a-facd82502f9f" providerId="ADAL" clId="{729E91F1-9DB6-44A4-AA08-C72E6CE7235A}" dt="2022-01-05T15:19:17.353" v="15955" actId="1076"/>
          <ac:spMkLst>
            <pc:docMk/>
            <pc:sldMk cId="1154143359" sldId="659"/>
            <ac:spMk id="26" creationId="{7F22288A-7FCF-45CC-961D-A1984529E8A9}"/>
          </ac:spMkLst>
        </pc:spChg>
        <pc:picChg chg="add del mod">
          <ac:chgData name="Musco Emma" userId="b716abda-d766-4537-803a-facd82502f9f" providerId="ADAL" clId="{729E91F1-9DB6-44A4-AA08-C72E6CE7235A}" dt="2022-01-05T15:20:37.290" v="15972" actId="478"/>
          <ac:picMkLst>
            <pc:docMk/>
            <pc:sldMk cId="1154143359" sldId="659"/>
            <ac:picMk id="6" creationId="{643D42E3-4CDC-4E0B-981E-03DDA19FA57A}"/>
          </ac:picMkLst>
        </pc:picChg>
        <pc:picChg chg="add mod">
          <ac:chgData name="Musco Emma" userId="b716abda-d766-4537-803a-facd82502f9f" providerId="ADAL" clId="{729E91F1-9DB6-44A4-AA08-C72E6CE7235A}" dt="2022-01-05T15:20:58.603" v="15982" actId="1038"/>
          <ac:picMkLst>
            <pc:docMk/>
            <pc:sldMk cId="1154143359" sldId="659"/>
            <ac:picMk id="8" creationId="{7D850BF2-4255-4E88-B96E-8C1FFC543261}"/>
          </ac:picMkLst>
        </pc:picChg>
      </pc:sldChg>
      <pc:sldChg chg="addSp delSp modSp add del mod ord">
        <pc:chgData name="Musco Emma" userId="b716abda-d766-4537-803a-facd82502f9f" providerId="ADAL" clId="{729E91F1-9DB6-44A4-AA08-C72E6CE7235A}" dt="2022-01-05T08:37:56.282" v="8953" actId="47"/>
        <pc:sldMkLst>
          <pc:docMk/>
          <pc:sldMk cId="491792001" sldId="660"/>
        </pc:sldMkLst>
        <pc:spChg chg="mod">
          <ac:chgData name="Musco Emma" userId="b716abda-d766-4537-803a-facd82502f9f" providerId="ADAL" clId="{729E91F1-9DB6-44A4-AA08-C72E6CE7235A}" dt="2022-01-04T16:34:08.290" v="8899" actId="20577"/>
          <ac:spMkLst>
            <pc:docMk/>
            <pc:sldMk cId="491792001" sldId="660"/>
            <ac:spMk id="21" creationId="{9B1279B2-60C1-4175-AA32-96C6D78CE4F4}"/>
          </ac:spMkLst>
        </pc:spChg>
        <pc:spChg chg="add mod">
          <ac:chgData name="Musco Emma" userId="b716abda-d766-4537-803a-facd82502f9f" providerId="ADAL" clId="{729E91F1-9DB6-44A4-AA08-C72E6CE7235A}" dt="2022-01-04T16:34:45.494" v="8909" actId="1076"/>
          <ac:spMkLst>
            <pc:docMk/>
            <pc:sldMk cId="491792001" sldId="660"/>
            <ac:spMk id="23" creationId="{9E08659D-65DA-4307-84F2-F35AFCF94F8C}"/>
          </ac:spMkLst>
        </pc:spChg>
        <pc:spChg chg="del mod">
          <ac:chgData name="Musco Emma" userId="b716abda-d766-4537-803a-facd82502f9f" providerId="ADAL" clId="{729E91F1-9DB6-44A4-AA08-C72E6CE7235A}" dt="2022-01-04T16:34:12.803" v="8902"/>
          <ac:spMkLst>
            <pc:docMk/>
            <pc:sldMk cId="491792001" sldId="660"/>
            <ac:spMk id="24" creationId="{26784E88-8E0D-4999-83B2-21A52363AB7D}"/>
          </ac:spMkLst>
        </pc:spChg>
        <pc:spChg chg="del">
          <ac:chgData name="Musco Emma" userId="b716abda-d766-4537-803a-facd82502f9f" providerId="ADAL" clId="{729E91F1-9DB6-44A4-AA08-C72E6CE7235A}" dt="2022-01-04T16:34:47.444" v="8910" actId="478"/>
          <ac:spMkLst>
            <pc:docMk/>
            <pc:sldMk cId="491792001" sldId="660"/>
            <ac:spMk id="25" creationId="{F3B600AD-9317-4034-A731-A82832816F69}"/>
          </ac:spMkLst>
        </pc:spChg>
      </pc:sldChg>
      <pc:sldChg chg="modSp add mod">
        <pc:chgData name="Musco Emma" userId="b716abda-d766-4537-803a-facd82502f9f" providerId="ADAL" clId="{729E91F1-9DB6-44A4-AA08-C72E6CE7235A}" dt="2022-01-04T16:35:13.961" v="8916" actId="207"/>
        <pc:sldMkLst>
          <pc:docMk/>
          <pc:sldMk cId="2594179397" sldId="661"/>
        </pc:sldMkLst>
        <pc:spChg chg="mod">
          <ac:chgData name="Musco Emma" userId="b716abda-d766-4537-803a-facd82502f9f" providerId="ADAL" clId="{729E91F1-9DB6-44A4-AA08-C72E6CE7235A}" dt="2022-01-04T16:35:01.102" v="8913" actId="207"/>
          <ac:spMkLst>
            <pc:docMk/>
            <pc:sldMk cId="2594179397" sldId="661"/>
            <ac:spMk id="21" creationId="{9B1279B2-60C1-4175-AA32-96C6D78CE4F4}"/>
          </ac:spMkLst>
        </pc:spChg>
        <pc:spChg chg="mod">
          <ac:chgData name="Musco Emma" userId="b716abda-d766-4537-803a-facd82502f9f" providerId="ADAL" clId="{729E91F1-9DB6-44A4-AA08-C72E6CE7235A}" dt="2022-01-04T16:35:13.961" v="8916" actId="207"/>
          <ac:spMkLst>
            <pc:docMk/>
            <pc:sldMk cId="2594179397" sldId="661"/>
            <ac:spMk id="23" creationId="{9E08659D-65DA-4307-84F2-F35AFCF94F8C}"/>
          </ac:spMkLst>
        </pc:spChg>
      </pc:sldChg>
      <pc:sldChg chg="addSp delSp modSp add mod ord delAnim modAnim">
        <pc:chgData name="Musco Emma" userId="b716abda-d766-4537-803a-facd82502f9f" providerId="ADAL" clId="{729E91F1-9DB6-44A4-AA08-C72E6CE7235A}" dt="2022-01-05T07:59:35.936" v="8946" actId="207"/>
        <pc:sldMkLst>
          <pc:docMk/>
          <pc:sldMk cId="2308324305" sldId="662"/>
        </pc:sldMkLst>
        <pc:spChg chg="mod">
          <ac:chgData name="Musco Emma" userId="b716abda-d766-4537-803a-facd82502f9f" providerId="ADAL" clId="{729E91F1-9DB6-44A4-AA08-C72E6CE7235A}" dt="2022-01-05T07:59:35.936" v="8946" actId="207"/>
          <ac:spMkLst>
            <pc:docMk/>
            <pc:sldMk cId="2308324305" sldId="662"/>
            <ac:spMk id="10" creationId="{7416D99C-6EA2-4903-9964-F96929784E55}"/>
          </ac:spMkLst>
        </pc:spChg>
        <pc:spChg chg="del">
          <ac:chgData name="Musco Emma" userId="b716abda-d766-4537-803a-facd82502f9f" providerId="ADAL" clId="{729E91F1-9DB6-44A4-AA08-C72E6CE7235A}" dt="2022-01-05T07:59:09.120" v="8938" actId="478"/>
          <ac:spMkLst>
            <pc:docMk/>
            <pc:sldMk cId="2308324305" sldId="662"/>
            <ac:spMk id="19" creationId="{A67DEB1C-7482-4A5D-8775-BAB9E92A64B8}"/>
          </ac:spMkLst>
        </pc:spChg>
        <pc:spChg chg="mod">
          <ac:chgData name="Musco Emma" userId="b716abda-d766-4537-803a-facd82502f9f" providerId="ADAL" clId="{729E91F1-9DB6-44A4-AA08-C72E6CE7235A}" dt="2022-01-05T07:59:18.057" v="8942" actId="403"/>
          <ac:spMkLst>
            <pc:docMk/>
            <pc:sldMk cId="2308324305" sldId="662"/>
            <ac:spMk id="21" creationId="{9B1279B2-60C1-4175-AA32-96C6D78CE4F4}"/>
          </ac:spMkLst>
        </pc:spChg>
        <pc:spChg chg="add mod">
          <ac:chgData name="Musco Emma" userId="b716abda-d766-4537-803a-facd82502f9f" providerId="ADAL" clId="{729E91F1-9DB6-44A4-AA08-C72E6CE7235A}" dt="2022-01-05T07:59:10.181" v="8939"/>
          <ac:spMkLst>
            <pc:docMk/>
            <pc:sldMk cId="2308324305" sldId="662"/>
            <ac:spMk id="23" creationId="{5CA7A121-4DF9-4F38-AE8E-5C16EC952957}"/>
          </ac:spMkLst>
        </pc:spChg>
        <pc:spChg chg="del">
          <ac:chgData name="Musco Emma" userId="b716abda-d766-4537-803a-facd82502f9f" providerId="ADAL" clId="{729E91F1-9DB6-44A4-AA08-C72E6CE7235A}" dt="2022-01-05T07:58:59.438" v="8936" actId="478"/>
          <ac:spMkLst>
            <pc:docMk/>
            <pc:sldMk cId="2308324305" sldId="662"/>
            <ac:spMk id="24" creationId="{26784E88-8E0D-4999-83B2-21A52363AB7D}"/>
          </ac:spMkLst>
        </pc:spChg>
      </pc:sldChg>
      <pc:sldChg chg="addSp delSp modSp add mod delAnim modAnim">
        <pc:chgData name="Musco Emma" userId="b716abda-d766-4537-803a-facd82502f9f" providerId="ADAL" clId="{729E91F1-9DB6-44A4-AA08-C72E6CE7235A}" dt="2022-01-05T07:59:38.785" v="8947" actId="207"/>
        <pc:sldMkLst>
          <pc:docMk/>
          <pc:sldMk cId="3320789728" sldId="663"/>
        </pc:sldMkLst>
        <pc:spChg chg="mod">
          <ac:chgData name="Musco Emma" userId="b716abda-d766-4537-803a-facd82502f9f" providerId="ADAL" clId="{729E91F1-9DB6-44A4-AA08-C72E6CE7235A}" dt="2022-01-05T07:59:38.785" v="8947" actId="207"/>
          <ac:spMkLst>
            <pc:docMk/>
            <pc:sldMk cId="3320789728" sldId="663"/>
            <ac:spMk id="10" creationId="{7416D99C-6EA2-4903-9964-F96929784E55}"/>
          </ac:spMkLst>
        </pc:spChg>
        <pc:spChg chg="del">
          <ac:chgData name="Musco Emma" userId="b716abda-d766-4537-803a-facd82502f9f" providerId="ADAL" clId="{729E91F1-9DB6-44A4-AA08-C72E6CE7235A}" dt="2022-01-05T07:59:13.542" v="8940" actId="478"/>
          <ac:spMkLst>
            <pc:docMk/>
            <pc:sldMk cId="3320789728" sldId="663"/>
            <ac:spMk id="19" creationId="{A67DEB1C-7482-4A5D-8775-BAB9E92A64B8}"/>
          </ac:spMkLst>
        </pc:spChg>
        <pc:spChg chg="mod">
          <ac:chgData name="Musco Emma" userId="b716abda-d766-4537-803a-facd82502f9f" providerId="ADAL" clId="{729E91F1-9DB6-44A4-AA08-C72E6CE7235A}" dt="2022-01-05T07:59:27.578" v="8944" actId="403"/>
          <ac:spMkLst>
            <pc:docMk/>
            <pc:sldMk cId="3320789728" sldId="663"/>
            <ac:spMk id="21" creationId="{9B1279B2-60C1-4175-AA32-96C6D78CE4F4}"/>
          </ac:spMkLst>
        </pc:spChg>
        <pc:spChg chg="add mod">
          <ac:chgData name="Musco Emma" userId="b716abda-d766-4537-803a-facd82502f9f" providerId="ADAL" clId="{729E91F1-9DB6-44A4-AA08-C72E6CE7235A}" dt="2022-01-05T07:59:14.646" v="8941"/>
          <ac:spMkLst>
            <pc:docMk/>
            <pc:sldMk cId="3320789728" sldId="663"/>
            <ac:spMk id="23" creationId="{E771BFAB-4C51-452C-BE86-11DC2A14C36B}"/>
          </ac:spMkLst>
        </pc:spChg>
        <pc:spChg chg="del">
          <ac:chgData name="Musco Emma" userId="b716abda-d766-4537-803a-facd82502f9f" providerId="ADAL" clId="{729E91F1-9DB6-44A4-AA08-C72E6CE7235A}" dt="2022-01-05T07:58:56.368" v="8935" actId="478"/>
          <ac:spMkLst>
            <pc:docMk/>
            <pc:sldMk cId="3320789728" sldId="663"/>
            <ac:spMk id="24" creationId="{26784E88-8E0D-4999-83B2-21A52363AB7D}"/>
          </ac:spMkLst>
        </pc:spChg>
      </pc:sldChg>
      <pc:sldChg chg="add">
        <pc:chgData name="Musco Emma" userId="b716abda-d766-4537-803a-facd82502f9f" providerId="ADAL" clId="{729E91F1-9DB6-44A4-AA08-C72E6CE7235A}" dt="2022-01-05T08:35:15.029" v="8948" actId="2890"/>
        <pc:sldMkLst>
          <pc:docMk/>
          <pc:sldMk cId="3284027883" sldId="664"/>
        </pc:sldMkLst>
      </pc:sldChg>
      <pc:sldChg chg="addSp delSp modSp add del mod ord">
        <pc:chgData name="Musco Emma" userId="b716abda-d766-4537-803a-facd82502f9f" providerId="ADAL" clId="{729E91F1-9DB6-44A4-AA08-C72E6CE7235A}" dt="2022-01-05T15:24:06.461" v="16081" actId="47"/>
        <pc:sldMkLst>
          <pc:docMk/>
          <pc:sldMk cId="352106693" sldId="665"/>
        </pc:sldMkLst>
        <pc:spChg chg="mod">
          <ac:chgData name="Musco Emma" userId="b716abda-d766-4537-803a-facd82502f9f" providerId="ADAL" clId="{729E91F1-9DB6-44A4-AA08-C72E6CE7235A}" dt="2022-01-05T13:55:22.485" v="14300" actId="20577"/>
          <ac:spMkLst>
            <pc:docMk/>
            <pc:sldMk cId="352106693" sldId="665"/>
            <ac:spMk id="21" creationId="{9B1279B2-60C1-4175-AA32-96C6D78CE4F4}"/>
          </ac:spMkLst>
        </pc:spChg>
        <pc:spChg chg="del">
          <ac:chgData name="Musco Emma" userId="b716abda-d766-4537-803a-facd82502f9f" providerId="ADAL" clId="{729E91F1-9DB6-44A4-AA08-C72E6CE7235A}" dt="2022-01-05T13:55:01.727" v="14293" actId="478"/>
          <ac:spMkLst>
            <pc:docMk/>
            <pc:sldMk cId="352106693" sldId="665"/>
            <ac:spMk id="23" creationId="{56147E07-2277-4DE3-A58C-85D8BAAA6321}"/>
          </ac:spMkLst>
        </pc:spChg>
        <pc:spChg chg="mod">
          <ac:chgData name="Musco Emma" userId="b716abda-d766-4537-803a-facd82502f9f" providerId="ADAL" clId="{729E91F1-9DB6-44A4-AA08-C72E6CE7235A}" dt="2022-01-05T13:55:32.522" v="14303" actId="207"/>
          <ac:spMkLst>
            <pc:docMk/>
            <pc:sldMk cId="352106693" sldId="665"/>
            <ac:spMk id="24" creationId="{26784E88-8E0D-4999-83B2-21A52363AB7D}"/>
          </ac:spMkLst>
        </pc:spChg>
        <pc:spChg chg="add del mod">
          <ac:chgData name="Musco Emma" userId="b716abda-d766-4537-803a-facd82502f9f" providerId="ADAL" clId="{729E91F1-9DB6-44A4-AA08-C72E6CE7235A}" dt="2022-01-05T15:22:37.874" v="16031"/>
          <ac:spMkLst>
            <pc:docMk/>
            <pc:sldMk cId="352106693" sldId="665"/>
            <ac:spMk id="25" creationId="{3909F845-7D71-421B-A621-71BBB72D6E35}"/>
          </ac:spMkLst>
        </pc:spChg>
        <pc:spChg chg="add del mod">
          <ac:chgData name="Musco Emma" userId="b716abda-d766-4537-803a-facd82502f9f" providerId="ADAL" clId="{729E91F1-9DB6-44A4-AA08-C72E6CE7235A}" dt="2022-01-05T13:59:38.641" v="14379" actId="478"/>
          <ac:spMkLst>
            <pc:docMk/>
            <pc:sldMk cId="352106693" sldId="665"/>
            <ac:spMk id="26" creationId="{6ED5E196-C0C7-4444-9D74-87167B730259}"/>
          </ac:spMkLst>
        </pc:spChg>
        <pc:spChg chg="add del mod">
          <ac:chgData name="Musco Emma" userId="b716abda-d766-4537-803a-facd82502f9f" providerId="ADAL" clId="{729E91F1-9DB6-44A4-AA08-C72E6CE7235A}" dt="2022-01-05T14:02:01.920" v="14403" actId="478"/>
          <ac:spMkLst>
            <pc:docMk/>
            <pc:sldMk cId="352106693" sldId="665"/>
            <ac:spMk id="27" creationId="{C9BCA748-39A9-4448-A6CD-53739A7CD5AE}"/>
          </ac:spMkLst>
        </pc:spChg>
      </pc:sldChg>
      <pc:sldChg chg="addSp delSp modSp add del mod">
        <pc:chgData name="Musco Emma" userId="b716abda-d766-4537-803a-facd82502f9f" providerId="ADAL" clId="{729E91F1-9DB6-44A4-AA08-C72E6CE7235A}" dt="2022-01-05T15:24:05.146" v="16080" actId="47"/>
        <pc:sldMkLst>
          <pc:docMk/>
          <pc:sldMk cId="184196105" sldId="666"/>
        </pc:sldMkLst>
        <pc:spChg chg="mod">
          <ac:chgData name="Musco Emma" userId="b716abda-d766-4537-803a-facd82502f9f" providerId="ADAL" clId="{729E91F1-9DB6-44A4-AA08-C72E6CE7235A}" dt="2022-01-05T13:55:45.777" v="14307" actId="20577"/>
          <ac:spMkLst>
            <pc:docMk/>
            <pc:sldMk cId="184196105" sldId="666"/>
            <ac:spMk id="21" creationId="{9B1279B2-60C1-4175-AA32-96C6D78CE4F4}"/>
          </ac:spMkLst>
        </pc:spChg>
        <pc:spChg chg="add del mod">
          <ac:chgData name="Musco Emma" userId="b716abda-d766-4537-803a-facd82502f9f" providerId="ADAL" clId="{729E91F1-9DB6-44A4-AA08-C72E6CE7235A}" dt="2022-01-05T15:23:56.006" v="16078"/>
          <ac:spMkLst>
            <pc:docMk/>
            <pc:sldMk cId="184196105" sldId="666"/>
            <ac:spMk id="23" creationId="{6A872C51-3EA3-4AAD-A69B-72202454618E}"/>
          </ac:spMkLst>
        </pc:spChg>
        <pc:spChg chg="mod">
          <ac:chgData name="Musco Emma" userId="b716abda-d766-4537-803a-facd82502f9f" providerId="ADAL" clId="{729E91F1-9DB6-44A4-AA08-C72E6CE7235A}" dt="2022-01-05T13:55:53.350" v="14309" actId="207"/>
          <ac:spMkLst>
            <pc:docMk/>
            <pc:sldMk cId="184196105" sldId="666"/>
            <ac:spMk id="24" creationId="{26784E88-8E0D-4999-83B2-21A52363AB7D}"/>
          </ac:spMkLst>
        </pc:spChg>
        <pc:spChg chg="del">
          <ac:chgData name="Musco Emma" userId="b716abda-d766-4537-803a-facd82502f9f" providerId="ADAL" clId="{729E91F1-9DB6-44A4-AA08-C72E6CE7235A}" dt="2022-01-05T13:56:06.255" v="14311" actId="478"/>
          <ac:spMkLst>
            <pc:docMk/>
            <pc:sldMk cId="184196105" sldId="666"/>
            <ac:spMk id="25" creationId="{3909F845-7D71-421B-A621-71BBB72D6E35}"/>
          </ac:spMkLst>
        </pc:spChg>
      </pc:sldChg>
      <pc:sldChg chg="addSp delSp modSp add mod addCm delCm modCm">
        <pc:chgData name="Musco Emma" userId="b716abda-d766-4537-803a-facd82502f9f" providerId="ADAL" clId="{729E91F1-9DB6-44A4-AA08-C72E6CE7235A}" dt="2022-01-17T09:07:49.344" v="24275" actId="20577"/>
        <pc:sldMkLst>
          <pc:docMk/>
          <pc:sldMk cId="1802556652" sldId="667"/>
        </pc:sldMkLst>
        <pc:spChg chg="add mod">
          <ac:chgData name="Musco Emma" userId="b716abda-d766-4537-803a-facd82502f9f" providerId="ADAL" clId="{729E91F1-9DB6-44A4-AA08-C72E6CE7235A}" dt="2022-01-17T09:06:38.799" v="24259" actId="21"/>
          <ac:spMkLst>
            <pc:docMk/>
            <pc:sldMk cId="1802556652" sldId="667"/>
            <ac:spMk id="11" creationId="{FDD9B4A5-D0A3-42E5-9159-B4732F1EFA18}"/>
          </ac:spMkLst>
        </pc:spChg>
        <pc:spChg chg="add del mod">
          <ac:chgData name="Musco Emma" userId="b716abda-d766-4537-803a-facd82502f9f" providerId="ADAL" clId="{729E91F1-9DB6-44A4-AA08-C72E6CE7235A}" dt="2022-01-14T08:05:08.606" v="23232" actId="478"/>
          <ac:spMkLst>
            <pc:docMk/>
            <pc:sldMk cId="1802556652" sldId="667"/>
            <ac:spMk id="12" creationId="{9FCEE1A3-94C4-4F86-9FEC-883AEFC539C3}"/>
          </ac:spMkLst>
        </pc:spChg>
        <pc:spChg chg="add del mod">
          <ac:chgData name="Musco Emma" userId="b716abda-d766-4537-803a-facd82502f9f" providerId="ADAL" clId="{729E91F1-9DB6-44A4-AA08-C72E6CE7235A}" dt="2022-01-14T08:09:34.147" v="23553" actId="22"/>
          <ac:spMkLst>
            <pc:docMk/>
            <pc:sldMk cId="1802556652" sldId="667"/>
            <ac:spMk id="21" creationId="{C6628DDE-0AF0-4066-AA0E-861DBF8483DC}"/>
          </ac:spMkLst>
        </pc:spChg>
        <pc:spChg chg="add del mod">
          <ac:chgData name="Musco Emma" userId="b716abda-d766-4537-803a-facd82502f9f" providerId="ADAL" clId="{729E91F1-9DB6-44A4-AA08-C72E6CE7235A}" dt="2022-01-14T08:11:30.170" v="23580" actId="478"/>
          <ac:spMkLst>
            <pc:docMk/>
            <pc:sldMk cId="1802556652" sldId="667"/>
            <ac:spMk id="23" creationId="{CA1DAADA-2058-46F0-8554-17D38D645376}"/>
          </ac:spMkLst>
        </pc:spChg>
        <pc:graphicFrameChg chg="mod modGraphic">
          <ac:chgData name="Musco Emma" userId="b716abda-d766-4537-803a-facd82502f9f" providerId="ADAL" clId="{729E91F1-9DB6-44A4-AA08-C72E6CE7235A}" dt="2022-01-17T09:07:49.344" v="24275" actId="20577"/>
          <ac:graphicFrameMkLst>
            <pc:docMk/>
            <pc:sldMk cId="1802556652" sldId="667"/>
            <ac:graphicFrameMk id="2" creationId="{E32FC90B-615F-4C93-B857-353477B4A8C2}"/>
          </ac:graphicFrameMkLst>
        </pc:graphicFrameChg>
      </pc:sldChg>
      <pc:sldChg chg="modSp mod addCm delCm">
        <pc:chgData name="Musco Emma" userId="b716abda-d766-4537-803a-facd82502f9f" providerId="ADAL" clId="{729E91F1-9DB6-44A4-AA08-C72E6CE7235A}" dt="2022-01-17T09:21:26.391" v="24308" actId="1076"/>
        <pc:sldMkLst>
          <pc:docMk/>
          <pc:sldMk cId="1578523493" sldId="668"/>
        </pc:sldMkLst>
        <pc:spChg chg="mod">
          <ac:chgData name="Musco Emma" userId="b716abda-d766-4537-803a-facd82502f9f" providerId="ADAL" clId="{729E91F1-9DB6-44A4-AA08-C72E6CE7235A}" dt="2022-01-17T09:21:10.857" v="24306" actId="113"/>
          <ac:spMkLst>
            <pc:docMk/>
            <pc:sldMk cId="1578523493" sldId="668"/>
            <ac:spMk id="23" creationId="{01D1CBA2-789C-45BD-97ED-FA350C6BA6B4}"/>
          </ac:spMkLst>
        </pc:spChg>
        <pc:spChg chg="mod">
          <ac:chgData name="Musco Emma" userId="b716abda-d766-4537-803a-facd82502f9f" providerId="ADAL" clId="{729E91F1-9DB6-44A4-AA08-C72E6CE7235A}" dt="2022-01-17T09:21:23.585" v="24307" actId="1076"/>
          <ac:spMkLst>
            <pc:docMk/>
            <pc:sldMk cId="1578523493" sldId="668"/>
            <ac:spMk id="28" creationId="{AF589AEF-C3E1-4EB0-8B27-7855E3574012}"/>
          </ac:spMkLst>
        </pc:spChg>
        <pc:spChg chg="mod">
          <ac:chgData name="Musco Emma" userId="b716abda-d766-4537-803a-facd82502f9f" providerId="ADAL" clId="{729E91F1-9DB6-44A4-AA08-C72E6CE7235A}" dt="2022-01-13T14:01:03.122" v="21689" actId="14100"/>
          <ac:spMkLst>
            <pc:docMk/>
            <pc:sldMk cId="1578523493" sldId="668"/>
            <ac:spMk id="38" creationId="{19D47C7C-14D1-4643-A167-25B448BFE106}"/>
          </ac:spMkLst>
        </pc:spChg>
        <pc:picChg chg="mod">
          <ac:chgData name="Musco Emma" userId="b716abda-d766-4537-803a-facd82502f9f" providerId="ADAL" clId="{729E91F1-9DB6-44A4-AA08-C72E6CE7235A}" dt="2022-01-17T09:21:26.391" v="24308" actId="1076"/>
          <ac:picMkLst>
            <pc:docMk/>
            <pc:sldMk cId="1578523493" sldId="668"/>
            <ac:picMk id="8" creationId="{7F7286E1-601A-4DA2-8685-6FEE9FEAB2B7}"/>
          </ac:picMkLst>
        </pc:picChg>
      </pc:sldChg>
      <pc:sldChg chg="delSp modSp mod addCm delCm">
        <pc:chgData name="Musco Emma" userId="b716abda-d766-4537-803a-facd82502f9f" providerId="ADAL" clId="{729E91F1-9DB6-44A4-AA08-C72E6CE7235A}" dt="2022-01-17T08:22:48.302" v="24077"/>
        <pc:sldMkLst>
          <pc:docMk/>
          <pc:sldMk cId="1499806635" sldId="669"/>
        </pc:sldMkLst>
        <pc:spChg chg="mod">
          <ac:chgData name="Musco Emma" userId="b716abda-d766-4537-803a-facd82502f9f" providerId="ADAL" clId="{729E91F1-9DB6-44A4-AA08-C72E6CE7235A}" dt="2022-01-12T15:07:14.310" v="19955" actId="1076"/>
          <ac:spMkLst>
            <pc:docMk/>
            <pc:sldMk cId="1499806635" sldId="669"/>
            <ac:spMk id="36" creationId="{CEC450B0-7B9B-44FB-9516-726BBC6AB34F}"/>
          </ac:spMkLst>
        </pc:spChg>
        <pc:spChg chg="mod">
          <ac:chgData name="Musco Emma" userId="b716abda-d766-4537-803a-facd82502f9f" providerId="ADAL" clId="{729E91F1-9DB6-44A4-AA08-C72E6CE7235A}" dt="2022-01-12T15:07:14.310" v="19955" actId="1076"/>
          <ac:spMkLst>
            <pc:docMk/>
            <pc:sldMk cId="1499806635" sldId="669"/>
            <ac:spMk id="39" creationId="{26AEC1CE-4435-4041-9D02-7A81A12FA5BA}"/>
          </ac:spMkLst>
        </pc:spChg>
        <pc:spChg chg="mod">
          <ac:chgData name="Musco Emma" userId="b716abda-d766-4537-803a-facd82502f9f" providerId="ADAL" clId="{729E91F1-9DB6-44A4-AA08-C72E6CE7235A}" dt="2022-01-12T15:07:14.310" v="19955" actId="1076"/>
          <ac:spMkLst>
            <pc:docMk/>
            <pc:sldMk cId="1499806635" sldId="669"/>
            <ac:spMk id="41" creationId="{7593484E-AE06-4D26-B512-AD92865D1640}"/>
          </ac:spMkLst>
        </pc:spChg>
        <pc:spChg chg="del mod">
          <ac:chgData name="Musco Emma" userId="b716abda-d766-4537-803a-facd82502f9f" providerId="ADAL" clId="{729E91F1-9DB6-44A4-AA08-C72E6CE7235A}" dt="2022-01-12T15:06:38.055" v="19947" actId="478"/>
          <ac:spMkLst>
            <pc:docMk/>
            <pc:sldMk cId="1499806635" sldId="669"/>
            <ac:spMk id="42" creationId="{646381BE-C3DD-4E52-AAEE-6EB0135768A9}"/>
          </ac:spMkLst>
        </pc:spChg>
        <pc:spChg chg="mod">
          <ac:chgData name="Musco Emma" userId="b716abda-d766-4537-803a-facd82502f9f" providerId="ADAL" clId="{729E91F1-9DB6-44A4-AA08-C72E6CE7235A}" dt="2022-01-12T15:07:14.310" v="19955" actId="1076"/>
          <ac:spMkLst>
            <pc:docMk/>
            <pc:sldMk cId="1499806635" sldId="669"/>
            <ac:spMk id="43" creationId="{4FBCCDA9-67B5-4642-A9DB-BBA70E67DA15}"/>
          </ac:spMkLst>
        </pc:spChg>
        <pc:picChg chg="mod">
          <ac:chgData name="Musco Emma" userId="b716abda-d766-4537-803a-facd82502f9f" providerId="ADAL" clId="{729E91F1-9DB6-44A4-AA08-C72E6CE7235A}" dt="2022-01-12T15:07:14.310" v="19955" actId="1076"/>
          <ac:picMkLst>
            <pc:docMk/>
            <pc:sldMk cId="1499806635" sldId="669"/>
            <ac:picMk id="37" creationId="{55B8FF1B-8463-41AB-A4F7-8376CEA2C273}"/>
          </ac:picMkLst>
        </pc:picChg>
      </pc:sldChg>
      <pc:sldChg chg="modSp del mod">
        <pc:chgData name="Musco Emma" userId="b716abda-d766-4537-803a-facd82502f9f" providerId="ADAL" clId="{729E91F1-9DB6-44A4-AA08-C72E6CE7235A}" dt="2022-01-12T07:47:26.860" v="18979" actId="47"/>
        <pc:sldMkLst>
          <pc:docMk/>
          <pc:sldMk cId="338474931" sldId="672"/>
        </pc:sldMkLst>
        <pc:graphicFrameChg chg="modGraphic">
          <ac:chgData name="Musco Emma" userId="b716abda-d766-4537-803a-facd82502f9f" providerId="ADAL" clId="{729E91F1-9DB6-44A4-AA08-C72E6CE7235A}" dt="2022-01-12T07:43:40.319" v="18926" actId="14734"/>
          <ac:graphicFrameMkLst>
            <pc:docMk/>
            <pc:sldMk cId="338474931" sldId="672"/>
            <ac:graphicFrameMk id="3" creationId="{E1179057-26E5-4A8B-8BC8-CFE4BC3CCD27}"/>
          </ac:graphicFrameMkLst>
        </pc:graphicFrameChg>
      </pc:sldChg>
      <pc:sldChg chg="addSp delSp modSp mod addCm delCm">
        <pc:chgData name="Musco Emma" userId="b716abda-d766-4537-803a-facd82502f9f" providerId="ADAL" clId="{729E91F1-9DB6-44A4-AA08-C72E6CE7235A}" dt="2022-01-17T08:35:23.226" v="24080"/>
        <pc:sldMkLst>
          <pc:docMk/>
          <pc:sldMk cId="767462814" sldId="673"/>
        </pc:sldMkLst>
        <pc:spChg chg="add del mod">
          <ac:chgData name="Musco Emma" userId="b716abda-d766-4537-803a-facd82502f9f" providerId="ADAL" clId="{729E91F1-9DB6-44A4-AA08-C72E6CE7235A}" dt="2022-01-11T12:35:59.333" v="18148" actId="478"/>
          <ac:spMkLst>
            <pc:docMk/>
            <pc:sldMk cId="767462814" sldId="673"/>
            <ac:spMk id="12" creationId="{08E23E89-1EFD-4AAC-B4B9-56D0E4AB57D2}"/>
          </ac:spMkLst>
        </pc:spChg>
        <pc:spChg chg="add del mod">
          <ac:chgData name="Musco Emma" userId="b716abda-d766-4537-803a-facd82502f9f" providerId="ADAL" clId="{729E91F1-9DB6-44A4-AA08-C72E6CE7235A}" dt="2022-01-11T12:38:10.551" v="18286" actId="478"/>
          <ac:spMkLst>
            <pc:docMk/>
            <pc:sldMk cId="767462814" sldId="673"/>
            <ac:spMk id="21" creationId="{535CE00F-9E3E-44FC-854F-1124D075C761}"/>
          </ac:spMkLst>
        </pc:spChg>
        <pc:graphicFrameChg chg="mod modGraphic">
          <ac:chgData name="Musco Emma" userId="b716abda-d766-4537-803a-facd82502f9f" providerId="ADAL" clId="{729E91F1-9DB6-44A4-AA08-C72E6CE7235A}" dt="2022-01-12T08:03:57.284" v="19085" actId="1076"/>
          <ac:graphicFrameMkLst>
            <pc:docMk/>
            <pc:sldMk cId="767462814" sldId="673"/>
            <ac:graphicFrameMk id="3" creationId="{E1179057-26E5-4A8B-8BC8-CFE4BC3CCD27}"/>
          </ac:graphicFrameMkLst>
        </pc:graphicFrameChg>
      </pc:sldChg>
      <pc:sldChg chg="addSp delSp modSp add del mod ord delAnim modAnim">
        <pc:chgData name="Musco Emma" userId="b716abda-d766-4537-803a-facd82502f9f" providerId="ADAL" clId="{729E91F1-9DB6-44A4-AA08-C72E6CE7235A}" dt="2022-01-12T16:24:15.846" v="20022" actId="47"/>
        <pc:sldMkLst>
          <pc:docMk/>
          <pc:sldMk cId="4101523445" sldId="674"/>
        </pc:sldMkLst>
        <pc:spChg chg="add mod">
          <ac:chgData name="Musco Emma" userId="b716abda-d766-4537-803a-facd82502f9f" providerId="ADAL" clId="{729E91F1-9DB6-44A4-AA08-C72E6CE7235A}" dt="2022-01-12T16:23:31.830" v="20005" actId="21"/>
          <ac:spMkLst>
            <pc:docMk/>
            <pc:sldMk cId="4101523445" sldId="674"/>
            <ac:spMk id="2" creationId="{2221E07D-1BE2-4D31-98C3-C77F10766560}"/>
          </ac:spMkLst>
        </pc:spChg>
        <pc:spChg chg="mod">
          <ac:chgData name="Musco Emma" userId="b716abda-d766-4537-803a-facd82502f9f" providerId="ADAL" clId="{729E91F1-9DB6-44A4-AA08-C72E6CE7235A}" dt="2022-01-12T07:48:39.269" v="19017" actId="207"/>
          <ac:spMkLst>
            <pc:docMk/>
            <pc:sldMk cId="4101523445" sldId="674"/>
            <ac:spMk id="10" creationId="{7416D99C-6EA2-4903-9964-F96929784E55}"/>
          </ac:spMkLst>
        </pc:spChg>
        <pc:spChg chg="del">
          <ac:chgData name="Musco Emma" userId="b716abda-d766-4537-803a-facd82502f9f" providerId="ADAL" clId="{729E91F1-9DB6-44A4-AA08-C72E6CE7235A}" dt="2022-01-12T07:48:05.994" v="18987" actId="478"/>
          <ac:spMkLst>
            <pc:docMk/>
            <pc:sldMk cId="4101523445" sldId="674"/>
            <ac:spMk id="19" creationId="{A67DEB1C-7482-4A5D-8775-BAB9E92A64B8}"/>
          </ac:spMkLst>
        </pc:spChg>
        <pc:spChg chg="del mod">
          <ac:chgData name="Musco Emma" userId="b716abda-d766-4537-803a-facd82502f9f" providerId="ADAL" clId="{729E91F1-9DB6-44A4-AA08-C72E6CE7235A}" dt="2022-01-12T16:24:00.650" v="20016"/>
          <ac:spMkLst>
            <pc:docMk/>
            <pc:sldMk cId="4101523445" sldId="674"/>
            <ac:spMk id="21" creationId="{9B1279B2-60C1-4175-AA32-96C6D78CE4F4}"/>
          </ac:spMkLst>
        </pc:spChg>
        <pc:spChg chg="add mod">
          <ac:chgData name="Musco Emma" userId="b716abda-d766-4537-803a-facd82502f9f" providerId="ADAL" clId="{729E91F1-9DB6-44A4-AA08-C72E6CE7235A}" dt="2022-01-12T07:48:19.416" v="18988"/>
          <ac:spMkLst>
            <pc:docMk/>
            <pc:sldMk cId="4101523445" sldId="674"/>
            <ac:spMk id="23" creationId="{1271A235-1F5F-46A2-BFA5-0EA44207668D}"/>
          </ac:spMkLst>
        </pc:spChg>
        <pc:spChg chg="del mod">
          <ac:chgData name="Musco Emma" userId="b716abda-d766-4537-803a-facd82502f9f" providerId="ADAL" clId="{729E91F1-9DB6-44A4-AA08-C72E6CE7235A}" dt="2022-01-12T16:23:54.544" v="20012"/>
          <ac:spMkLst>
            <pc:docMk/>
            <pc:sldMk cId="4101523445" sldId="674"/>
            <ac:spMk id="24" creationId="{26784E88-8E0D-4999-83B2-21A52363AB7D}"/>
          </ac:spMkLst>
        </pc:spChg>
      </pc:sldChg>
      <pc:sldChg chg="delSp modSp add mod addCm">
        <pc:chgData name="Musco Emma" userId="b716abda-d766-4537-803a-facd82502f9f" providerId="ADAL" clId="{729E91F1-9DB6-44A4-AA08-C72E6CE7235A}" dt="2022-01-13T11:18:59.513" v="20257"/>
        <pc:sldMkLst>
          <pc:docMk/>
          <pc:sldMk cId="2167833446" sldId="675"/>
        </pc:sldMkLst>
        <pc:graphicFrameChg chg="mod modGraphic">
          <ac:chgData name="Musco Emma" userId="b716abda-d766-4537-803a-facd82502f9f" providerId="ADAL" clId="{729E91F1-9DB6-44A4-AA08-C72E6CE7235A}" dt="2022-01-12T16:25:12.297" v="20033" actId="1076"/>
          <ac:graphicFrameMkLst>
            <pc:docMk/>
            <pc:sldMk cId="2167833446" sldId="675"/>
            <ac:graphicFrameMk id="3" creationId="{E1179057-26E5-4A8B-8BC8-CFE4BC3CCD27}"/>
          </ac:graphicFrameMkLst>
        </pc:graphicFrameChg>
        <pc:inkChg chg="del">
          <ac:chgData name="Musco Emma" userId="b716abda-d766-4537-803a-facd82502f9f" providerId="ADAL" clId="{729E91F1-9DB6-44A4-AA08-C72E6CE7235A}" dt="2022-01-12T16:23:17.097" v="20002" actId="478"/>
          <ac:inkMkLst>
            <pc:docMk/>
            <pc:sldMk cId="2167833446" sldId="675"/>
            <ac:inkMk id="2" creationId="{7989B155-C03D-4D49-92DD-1D5F43C73A7C}"/>
          </ac:inkMkLst>
        </pc:inkChg>
        <pc:inkChg chg="del">
          <ac:chgData name="Musco Emma" userId="b716abda-d766-4537-803a-facd82502f9f" providerId="ADAL" clId="{729E91F1-9DB6-44A4-AA08-C72E6CE7235A}" dt="2022-01-12T16:22:47.985" v="19996" actId="478"/>
          <ac:inkMkLst>
            <pc:docMk/>
            <pc:sldMk cId="2167833446" sldId="675"/>
            <ac:inkMk id="4" creationId="{58140425-F70D-44CA-81E4-6DB8480B7AA5}"/>
          </ac:inkMkLst>
        </pc:inkChg>
        <pc:inkChg chg="del">
          <ac:chgData name="Musco Emma" userId="b716abda-d766-4537-803a-facd82502f9f" providerId="ADAL" clId="{729E91F1-9DB6-44A4-AA08-C72E6CE7235A}" dt="2022-01-12T16:22:45.208" v="19995" actId="478"/>
          <ac:inkMkLst>
            <pc:docMk/>
            <pc:sldMk cId="2167833446" sldId="675"/>
            <ac:inkMk id="5" creationId="{0B945F04-A6EC-4DC9-955F-8A1A3F1CB8AA}"/>
          </ac:inkMkLst>
        </pc:inkChg>
        <pc:inkChg chg="del">
          <ac:chgData name="Musco Emma" userId="b716abda-d766-4537-803a-facd82502f9f" providerId="ADAL" clId="{729E91F1-9DB6-44A4-AA08-C72E6CE7235A}" dt="2022-01-12T16:22:43.177" v="19994" actId="478"/>
          <ac:inkMkLst>
            <pc:docMk/>
            <pc:sldMk cId="2167833446" sldId="675"/>
            <ac:inkMk id="6" creationId="{A228203A-CD5F-4777-BF8D-19F7B7C2DBE3}"/>
          </ac:inkMkLst>
        </pc:inkChg>
      </pc:sldChg>
      <pc:sldChg chg="addSp delSp modSp add mod addCm delCm modCm">
        <pc:chgData name="Musco Emma" userId="b716abda-d766-4537-803a-facd82502f9f" providerId="ADAL" clId="{729E91F1-9DB6-44A4-AA08-C72E6CE7235A}" dt="2022-01-17T08:22:09.089" v="24070"/>
        <pc:sldMkLst>
          <pc:docMk/>
          <pc:sldMk cId="368554285" sldId="676"/>
        </pc:sldMkLst>
        <pc:spChg chg="mod">
          <ac:chgData name="Musco Emma" userId="b716abda-d766-4537-803a-facd82502f9f" providerId="ADAL" clId="{729E91F1-9DB6-44A4-AA08-C72E6CE7235A}" dt="2022-01-13T11:06:44.161" v="20176" actId="1076"/>
          <ac:spMkLst>
            <pc:docMk/>
            <pc:sldMk cId="368554285" sldId="676"/>
            <ac:spMk id="10" creationId="{7416D99C-6EA2-4903-9964-F96929784E55}"/>
          </ac:spMkLst>
        </pc:spChg>
        <pc:spChg chg="add del mod">
          <ac:chgData name="Musco Emma" userId="b716abda-d766-4537-803a-facd82502f9f" providerId="ADAL" clId="{729E91F1-9DB6-44A4-AA08-C72E6CE7235A}" dt="2022-01-13T11:09:58.592" v="20232" actId="255"/>
          <ac:spMkLst>
            <pc:docMk/>
            <pc:sldMk cId="368554285" sldId="676"/>
            <ac:spMk id="17" creationId="{7C1D7470-6287-4019-BCD6-6CA30B6441B3}"/>
          </ac:spMkLst>
        </pc:spChg>
        <pc:spChg chg="add mod">
          <ac:chgData name="Musco Emma" userId="b716abda-d766-4537-803a-facd82502f9f" providerId="ADAL" clId="{729E91F1-9DB6-44A4-AA08-C72E6CE7235A}" dt="2022-01-13T11:12:24.203" v="20240" actId="255"/>
          <ac:spMkLst>
            <pc:docMk/>
            <pc:sldMk cId="368554285" sldId="676"/>
            <ac:spMk id="19" creationId="{ADAAC886-BB77-4537-9E67-3272061A4C0F}"/>
          </ac:spMkLst>
        </pc:spChg>
        <pc:spChg chg="mod">
          <ac:chgData name="Musco Emma" userId="b716abda-d766-4537-803a-facd82502f9f" providerId="ADAL" clId="{729E91F1-9DB6-44A4-AA08-C72E6CE7235A}" dt="2022-01-13T11:06:46.507" v="20177" actId="1076"/>
          <ac:spMkLst>
            <pc:docMk/>
            <pc:sldMk cId="368554285" sldId="676"/>
            <ac:spMk id="36" creationId="{42DD0BDE-86CF-404B-B4AF-C961DFE6BD81}"/>
          </ac:spMkLst>
        </pc:spChg>
        <pc:spChg chg="mod">
          <ac:chgData name="Musco Emma" userId="b716abda-d766-4537-803a-facd82502f9f" providerId="ADAL" clId="{729E91F1-9DB6-44A4-AA08-C72E6CE7235A}" dt="2022-01-13T11:14:51.662" v="20250" actId="255"/>
          <ac:spMkLst>
            <pc:docMk/>
            <pc:sldMk cId="368554285" sldId="676"/>
            <ac:spMk id="38" creationId="{19D47C7C-14D1-4643-A167-25B448BFE106}"/>
          </ac:spMkLst>
        </pc:spChg>
        <pc:grpChg chg="mod">
          <ac:chgData name="Musco Emma" userId="b716abda-d766-4537-803a-facd82502f9f" providerId="ADAL" clId="{729E91F1-9DB6-44A4-AA08-C72E6CE7235A}" dt="2022-01-13T11:06:06.928" v="20155" actId="1037"/>
          <ac:grpSpMkLst>
            <pc:docMk/>
            <pc:sldMk cId="368554285" sldId="676"/>
            <ac:grpSpMk id="35" creationId="{01462CBD-66A4-48E5-A3C4-CF85DEA19325}"/>
          </ac:grpSpMkLst>
        </pc:grpChg>
        <pc:picChg chg="mod">
          <ac:chgData name="Musco Emma" userId="b716abda-d766-4537-803a-facd82502f9f" providerId="ADAL" clId="{729E91F1-9DB6-44A4-AA08-C72E6CE7235A}" dt="2022-01-13T11:06:44.161" v="20176" actId="1076"/>
          <ac:picMkLst>
            <pc:docMk/>
            <pc:sldMk cId="368554285" sldId="676"/>
            <ac:picMk id="18" creationId="{653CB130-57DD-46D2-A43E-F0ACF18FAA86}"/>
          </ac:picMkLst>
        </pc:picChg>
      </pc:sldChg>
      <pc:sldChg chg="modSp add del mod">
        <pc:chgData name="Musco Emma" userId="b716abda-d766-4537-803a-facd82502f9f" providerId="ADAL" clId="{729E91F1-9DB6-44A4-AA08-C72E6CE7235A}" dt="2022-01-12T16:23:11.857" v="20001" actId="47"/>
        <pc:sldMkLst>
          <pc:docMk/>
          <pc:sldMk cId="2782344878" sldId="676"/>
        </pc:sldMkLst>
        <pc:graphicFrameChg chg="modGraphic">
          <ac:chgData name="Musco Emma" userId="b716abda-d766-4537-803a-facd82502f9f" providerId="ADAL" clId="{729E91F1-9DB6-44A4-AA08-C72E6CE7235A}" dt="2022-01-12T16:23:10.253" v="20000" actId="20577"/>
          <ac:graphicFrameMkLst>
            <pc:docMk/>
            <pc:sldMk cId="2782344878" sldId="676"/>
            <ac:graphicFrameMk id="3" creationId="{E1179057-26E5-4A8B-8BC8-CFE4BC3CCD27}"/>
          </ac:graphicFrameMkLst>
        </pc:graphicFrameChg>
      </pc:sldChg>
      <pc:sldChg chg="addSp delSp modSp add mod delAnim modAnim addCm delCm">
        <pc:chgData name="Musco Emma" userId="b716abda-d766-4537-803a-facd82502f9f" providerId="ADAL" clId="{729E91F1-9DB6-44A4-AA08-C72E6CE7235A}" dt="2022-01-17T08:22:27.557" v="24072"/>
        <pc:sldMkLst>
          <pc:docMk/>
          <pc:sldMk cId="534800389" sldId="677"/>
        </pc:sldMkLst>
        <pc:spChg chg="add del mod">
          <ac:chgData name="Musco Emma" userId="b716abda-d766-4537-803a-facd82502f9f" providerId="ADAL" clId="{729E91F1-9DB6-44A4-AA08-C72E6CE7235A}" dt="2022-01-13T12:27:24.286" v="20935" actId="478"/>
          <ac:spMkLst>
            <pc:docMk/>
            <pc:sldMk cId="534800389" sldId="677"/>
            <ac:spMk id="4" creationId="{BAEACC3F-81EA-4227-A6A9-6F700D8E4DDC}"/>
          </ac:spMkLst>
        </pc:spChg>
        <pc:spChg chg="del mod">
          <ac:chgData name="Musco Emma" userId="b716abda-d766-4537-803a-facd82502f9f" providerId="ADAL" clId="{729E91F1-9DB6-44A4-AA08-C72E6CE7235A}" dt="2022-01-13T12:16:11.012" v="20278"/>
          <ac:spMkLst>
            <pc:docMk/>
            <pc:sldMk cId="534800389" sldId="677"/>
            <ac:spMk id="16" creationId="{CC8337EA-94B1-4490-B9EB-A3572240E2FE}"/>
          </ac:spMkLst>
        </pc:spChg>
        <pc:spChg chg="del">
          <ac:chgData name="Musco Emma" userId="b716abda-d766-4537-803a-facd82502f9f" providerId="ADAL" clId="{729E91F1-9DB6-44A4-AA08-C72E6CE7235A}" dt="2022-01-13T12:16:51.946" v="20296" actId="478"/>
          <ac:spMkLst>
            <pc:docMk/>
            <pc:sldMk cId="534800389" sldId="677"/>
            <ac:spMk id="17" creationId="{D93F7192-884D-418E-AF5E-1242BDF7B6C7}"/>
          </ac:spMkLst>
        </pc:spChg>
        <pc:spChg chg="add del mod">
          <ac:chgData name="Musco Emma" userId="b716abda-d766-4537-803a-facd82502f9f" providerId="ADAL" clId="{729E91F1-9DB6-44A4-AA08-C72E6CE7235A}" dt="2022-01-13T14:00:20.272" v="21686"/>
          <ac:spMkLst>
            <pc:docMk/>
            <pc:sldMk cId="534800389" sldId="677"/>
            <ac:spMk id="19" creationId="{954B2990-21E3-49AF-AFA9-5ADFFFF514CA}"/>
          </ac:spMkLst>
        </pc:spChg>
        <pc:spChg chg="add mod">
          <ac:chgData name="Musco Emma" userId="b716abda-d766-4537-803a-facd82502f9f" providerId="ADAL" clId="{729E91F1-9DB6-44A4-AA08-C72E6CE7235A}" dt="2022-01-13T14:00:32.640" v="21687" actId="2711"/>
          <ac:spMkLst>
            <pc:docMk/>
            <pc:sldMk cId="534800389" sldId="677"/>
            <ac:spMk id="20" creationId="{2D909E43-3595-4FAB-A7E0-45FFDD45443F}"/>
          </ac:spMkLst>
        </pc:spChg>
        <pc:spChg chg="del mod">
          <ac:chgData name="Musco Emma" userId="b716abda-d766-4537-803a-facd82502f9f" providerId="ADAL" clId="{729E91F1-9DB6-44A4-AA08-C72E6CE7235A}" dt="2022-01-13T12:16:50.324" v="20293" actId="478"/>
          <ac:spMkLst>
            <pc:docMk/>
            <pc:sldMk cId="534800389" sldId="677"/>
            <ac:spMk id="23" creationId="{01D1CBA2-789C-45BD-97ED-FA350C6BA6B4}"/>
          </ac:spMkLst>
        </pc:spChg>
        <pc:spChg chg="add del mod">
          <ac:chgData name="Musco Emma" userId="b716abda-d766-4537-803a-facd82502f9f" providerId="ADAL" clId="{729E91F1-9DB6-44A4-AA08-C72E6CE7235A}" dt="2022-01-13T12:16:50.324" v="20295"/>
          <ac:spMkLst>
            <pc:docMk/>
            <pc:sldMk cId="534800389" sldId="677"/>
            <ac:spMk id="24" creationId="{7B393C85-9592-41D8-AF56-513D8E90D9C9}"/>
          </ac:spMkLst>
        </pc:spChg>
        <pc:spChg chg="add mod">
          <ac:chgData name="Musco Emma" userId="b716abda-d766-4537-803a-facd82502f9f" providerId="ADAL" clId="{729E91F1-9DB6-44A4-AA08-C72E6CE7235A}" dt="2022-01-13T12:18:26.692" v="20449" actId="20577"/>
          <ac:spMkLst>
            <pc:docMk/>
            <pc:sldMk cId="534800389" sldId="677"/>
            <ac:spMk id="25" creationId="{3CC61883-0490-41E2-B76B-AADE3A5F2054}"/>
          </ac:spMkLst>
        </pc:spChg>
        <pc:spChg chg="add mod">
          <ac:chgData name="Musco Emma" userId="b716abda-d766-4537-803a-facd82502f9f" providerId="ADAL" clId="{729E91F1-9DB6-44A4-AA08-C72E6CE7235A}" dt="2022-01-13T14:50:10.350" v="23157" actId="113"/>
          <ac:spMkLst>
            <pc:docMk/>
            <pc:sldMk cId="534800389" sldId="677"/>
            <ac:spMk id="26" creationId="{5D442159-92D4-4DF0-9ED5-12AB50E700DB}"/>
          </ac:spMkLst>
        </pc:spChg>
        <pc:spChg chg="add mod">
          <ac:chgData name="Musco Emma" userId="b716abda-d766-4537-803a-facd82502f9f" providerId="ADAL" clId="{729E91F1-9DB6-44A4-AA08-C72E6CE7235A}" dt="2022-01-14T18:18:07.956" v="24067" actId="20577"/>
          <ac:spMkLst>
            <pc:docMk/>
            <pc:sldMk cId="534800389" sldId="677"/>
            <ac:spMk id="27" creationId="{B5D98B33-4D6C-41F8-B650-04EEDD5D182D}"/>
          </ac:spMkLst>
        </pc:spChg>
        <pc:spChg chg="del">
          <ac:chgData name="Musco Emma" userId="b716abda-d766-4537-803a-facd82502f9f" providerId="ADAL" clId="{729E91F1-9DB6-44A4-AA08-C72E6CE7235A}" dt="2022-01-13T12:16:53.835" v="20297" actId="478"/>
          <ac:spMkLst>
            <pc:docMk/>
            <pc:sldMk cId="534800389" sldId="677"/>
            <ac:spMk id="28" creationId="{AF589AEF-C3E1-4EB0-8B27-7855E3574012}"/>
          </ac:spMkLst>
        </pc:spChg>
        <pc:spChg chg="del">
          <ac:chgData name="Musco Emma" userId="b716abda-d766-4537-803a-facd82502f9f" providerId="ADAL" clId="{729E91F1-9DB6-44A4-AA08-C72E6CE7235A}" dt="2022-01-13T12:16:56.273" v="20299" actId="478"/>
          <ac:spMkLst>
            <pc:docMk/>
            <pc:sldMk cId="534800389" sldId="677"/>
            <ac:spMk id="38" creationId="{19D47C7C-14D1-4643-A167-25B448BFE106}"/>
          </ac:spMkLst>
        </pc:spChg>
        <pc:picChg chg="add mod">
          <ac:chgData name="Musco Emma" userId="b716abda-d766-4537-803a-facd82502f9f" providerId="ADAL" clId="{729E91F1-9DB6-44A4-AA08-C72E6CE7235A}" dt="2022-01-13T12:32:39.653" v="21225" actId="208"/>
          <ac:picMkLst>
            <pc:docMk/>
            <pc:sldMk cId="534800389" sldId="677"/>
            <ac:picMk id="6" creationId="{700D94BA-931C-4D21-A568-8D9E5F40F5B7}"/>
          </ac:picMkLst>
        </pc:picChg>
        <pc:picChg chg="del">
          <ac:chgData name="Musco Emma" userId="b716abda-d766-4537-803a-facd82502f9f" providerId="ADAL" clId="{729E91F1-9DB6-44A4-AA08-C72E6CE7235A}" dt="2022-01-13T12:16:54.905" v="20298" actId="478"/>
          <ac:picMkLst>
            <pc:docMk/>
            <pc:sldMk cId="534800389" sldId="677"/>
            <ac:picMk id="8" creationId="{7F7286E1-601A-4DA2-8685-6FEE9FEAB2B7}"/>
          </ac:picMkLst>
        </pc:picChg>
        <pc:picChg chg="add mod">
          <ac:chgData name="Musco Emma" userId="b716abda-d766-4537-803a-facd82502f9f" providerId="ADAL" clId="{729E91F1-9DB6-44A4-AA08-C72E6CE7235A}" dt="2022-01-13T14:49:07.217" v="23148" actId="1076"/>
          <ac:picMkLst>
            <pc:docMk/>
            <pc:sldMk cId="534800389" sldId="677"/>
            <ac:picMk id="29" creationId="{AEFD42AB-73A8-4BEE-BC92-7E7020F45299}"/>
          </ac:picMkLst>
        </pc:picChg>
        <pc:picChg chg="del">
          <ac:chgData name="Musco Emma" userId="b716abda-d766-4537-803a-facd82502f9f" providerId="ADAL" clId="{729E91F1-9DB6-44A4-AA08-C72E6CE7235A}" dt="2022-01-13T12:16:57.610" v="20300" actId="478"/>
          <ac:picMkLst>
            <pc:docMk/>
            <pc:sldMk cId="534800389" sldId="677"/>
            <ac:picMk id="40" creationId="{B8646376-B852-4FE3-8CC9-B7EA2A99D51E}"/>
          </ac:picMkLst>
        </pc:picChg>
      </pc:sldChg>
      <pc:sldChg chg="add">
        <pc:chgData name="Musco Emma" userId="b716abda-d766-4537-803a-facd82502f9f" providerId="ADAL" clId="{729E91F1-9DB6-44A4-AA08-C72E6CE7235A}" dt="2022-01-17T09:01:32.406" v="24195" actId="2890"/>
        <pc:sldMkLst>
          <pc:docMk/>
          <pc:sldMk cId="3675096065" sldId="678"/>
        </pc:sldMkLst>
      </pc:sldChg>
    </pc:docChg>
  </pc:docChgLst>
  <pc:docChgLst>
    <pc:chgData name="Altrui Simona" userId="S::saltrui@confindustria.it::8eb9dd1d-2f16-4a60-973e-864c3bc9b79a" providerId="AD" clId="Web-{425A0D63-2E98-B552-D151-7CD11F8D93AD}"/>
    <pc:docChg chg="mod modSld">
      <pc:chgData name="Altrui Simona" userId="S::saltrui@confindustria.it::8eb9dd1d-2f16-4a60-973e-864c3bc9b79a" providerId="AD" clId="Web-{425A0D63-2E98-B552-D151-7CD11F8D93AD}" dt="2021-12-21T14:17:05.672" v="83" actId="20577"/>
      <pc:docMkLst>
        <pc:docMk/>
      </pc:docMkLst>
      <pc:sldChg chg="modSp">
        <pc:chgData name="Altrui Simona" userId="S::saltrui@confindustria.it::8eb9dd1d-2f16-4a60-973e-864c3bc9b79a" providerId="AD" clId="Web-{425A0D63-2E98-B552-D151-7CD11F8D93AD}" dt="2021-12-21T13:51:16.893" v="41" actId="20577"/>
        <pc:sldMkLst>
          <pc:docMk/>
          <pc:sldMk cId="3679269564" sldId="453"/>
        </pc:sldMkLst>
        <pc:spChg chg="mod">
          <ac:chgData name="Altrui Simona" userId="S::saltrui@confindustria.it::8eb9dd1d-2f16-4a60-973e-864c3bc9b79a" providerId="AD" clId="Web-{425A0D63-2E98-B552-D151-7CD11F8D93AD}" dt="2021-12-21T13:51:16.893" v="41" actId="20577"/>
          <ac:spMkLst>
            <pc:docMk/>
            <pc:sldMk cId="3679269564" sldId="453"/>
            <ac:spMk id="32" creationId="{C056A848-46DA-4C34-97BF-90832FA10F29}"/>
          </ac:spMkLst>
        </pc:spChg>
      </pc:sldChg>
      <pc:sldChg chg="modSp delCm modCm">
        <pc:chgData name="Altrui Simona" userId="S::saltrui@confindustria.it::8eb9dd1d-2f16-4a60-973e-864c3bc9b79a" providerId="AD" clId="Web-{425A0D63-2E98-B552-D151-7CD11F8D93AD}" dt="2021-12-21T14:16:01.701" v="79"/>
        <pc:sldMkLst>
          <pc:docMk/>
          <pc:sldMk cId="3321791322" sldId="512"/>
        </pc:sldMkLst>
        <pc:spChg chg="mod">
          <ac:chgData name="Altrui Simona" userId="S::saltrui@confindustria.it::8eb9dd1d-2f16-4a60-973e-864c3bc9b79a" providerId="AD" clId="Web-{425A0D63-2E98-B552-D151-7CD11F8D93AD}" dt="2021-12-21T13:50:13.422" v="37" actId="14100"/>
          <ac:spMkLst>
            <pc:docMk/>
            <pc:sldMk cId="3321791322" sldId="512"/>
            <ac:spMk id="25" creationId="{1512E9AC-4D27-4A3C-9575-48596E19ECD9}"/>
          </ac:spMkLst>
        </pc:spChg>
      </pc:sldChg>
      <pc:sldChg chg="modSp delCm">
        <pc:chgData name="Altrui Simona" userId="S::saltrui@confindustria.it::8eb9dd1d-2f16-4a60-973e-864c3bc9b79a" providerId="AD" clId="Web-{425A0D63-2E98-B552-D151-7CD11F8D93AD}" dt="2021-12-21T13:53:58.023" v="65"/>
        <pc:sldMkLst>
          <pc:docMk/>
          <pc:sldMk cId="3915893777" sldId="616"/>
        </pc:sldMkLst>
        <pc:spChg chg="mod">
          <ac:chgData name="Altrui Simona" userId="S::saltrui@confindustria.it::8eb9dd1d-2f16-4a60-973e-864c3bc9b79a" providerId="AD" clId="Web-{425A0D63-2E98-B552-D151-7CD11F8D93AD}" dt="2021-12-21T13:53:46.538" v="64" actId="20577"/>
          <ac:spMkLst>
            <pc:docMk/>
            <pc:sldMk cId="3915893777" sldId="616"/>
            <ac:spMk id="18" creationId="{D454AD63-4F53-4E66-94CD-BA102EA8DABC}"/>
          </ac:spMkLst>
        </pc:spChg>
        <pc:spChg chg="mod">
          <ac:chgData name="Altrui Simona" userId="S::saltrui@confindustria.it::8eb9dd1d-2f16-4a60-973e-864c3bc9b79a" providerId="AD" clId="Web-{425A0D63-2E98-B552-D151-7CD11F8D93AD}" dt="2021-12-21T13:53:33.928" v="46" actId="20577"/>
          <ac:spMkLst>
            <pc:docMk/>
            <pc:sldMk cId="3915893777" sldId="616"/>
            <ac:spMk id="29" creationId="{1B5F3C37-E77D-4AF6-B0EC-70BABBE37A07}"/>
          </ac:spMkLst>
        </pc:spChg>
      </pc:sldChg>
      <pc:sldChg chg="modSp delCm">
        <pc:chgData name="Altrui Simona" userId="S::saltrui@confindustria.it::8eb9dd1d-2f16-4a60-973e-864c3bc9b79a" providerId="AD" clId="Web-{425A0D63-2E98-B552-D151-7CD11F8D93AD}" dt="2021-12-21T14:14:37.370" v="78" actId="20577"/>
        <pc:sldMkLst>
          <pc:docMk/>
          <pc:sldMk cId="1685253896" sldId="628"/>
        </pc:sldMkLst>
        <pc:spChg chg="mod">
          <ac:chgData name="Altrui Simona" userId="S::saltrui@confindustria.it::8eb9dd1d-2f16-4a60-973e-864c3bc9b79a" providerId="AD" clId="Web-{425A0D63-2E98-B552-D151-7CD11F8D93AD}" dt="2021-12-21T14:14:37.370" v="78" actId="20577"/>
          <ac:spMkLst>
            <pc:docMk/>
            <pc:sldMk cId="1685253896" sldId="628"/>
            <ac:spMk id="6" creationId="{CB3119D8-23E2-4891-8CA8-334A86181B75}"/>
          </ac:spMkLst>
        </pc:spChg>
      </pc:sldChg>
      <pc:sldChg chg="modSp">
        <pc:chgData name="Altrui Simona" userId="S::saltrui@confindustria.it::8eb9dd1d-2f16-4a60-973e-864c3bc9b79a" providerId="AD" clId="Web-{425A0D63-2E98-B552-D151-7CD11F8D93AD}" dt="2021-12-21T13:48:57.827" v="18" actId="20577"/>
        <pc:sldMkLst>
          <pc:docMk/>
          <pc:sldMk cId="4001729377" sldId="635"/>
        </pc:sldMkLst>
        <pc:spChg chg="mod">
          <ac:chgData name="Altrui Simona" userId="S::saltrui@confindustria.it::8eb9dd1d-2f16-4a60-973e-864c3bc9b79a" providerId="AD" clId="Web-{425A0D63-2E98-B552-D151-7CD11F8D93AD}" dt="2021-12-21T13:48:57.827" v="18" actId="20577"/>
          <ac:spMkLst>
            <pc:docMk/>
            <pc:sldMk cId="4001729377" sldId="635"/>
            <ac:spMk id="24" creationId="{2F0B2D68-6117-4AFC-B5FB-B8886C4623F3}"/>
          </ac:spMkLst>
        </pc:spChg>
      </pc:sldChg>
      <pc:sldChg chg="modSp">
        <pc:chgData name="Altrui Simona" userId="S::saltrui@confindustria.it::8eb9dd1d-2f16-4a60-973e-864c3bc9b79a" providerId="AD" clId="Web-{425A0D63-2E98-B552-D151-7CD11F8D93AD}" dt="2021-12-21T14:17:05.672" v="83" actId="20577"/>
        <pc:sldMkLst>
          <pc:docMk/>
          <pc:sldMk cId="2818598613" sldId="636"/>
        </pc:sldMkLst>
        <pc:spChg chg="mod">
          <ac:chgData name="Altrui Simona" userId="S::saltrui@confindustria.it::8eb9dd1d-2f16-4a60-973e-864c3bc9b79a" providerId="AD" clId="Web-{425A0D63-2E98-B552-D151-7CD11F8D93AD}" dt="2021-12-21T14:17:05.672" v="83" actId="20577"/>
          <ac:spMkLst>
            <pc:docMk/>
            <pc:sldMk cId="2818598613" sldId="636"/>
            <ac:spMk id="21" creationId="{46C42918-D1A7-48B5-A41E-F6E214F52A28}"/>
          </ac:spMkLst>
        </pc:spChg>
      </pc:sldChg>
    </pc:docChg>
  </pc:docChgLst>
  <pc:docChgLst>
    <pc:chgData name="Salvi Valeria" userId="S::vsalvi@confindustria.it::c786fe13-c15d-4115-9340-a8d67609513e" providerId="AD" clId="Web-{F27514E4-AC1F-6324-4637-D802C6CC5EBA}"/>
    <pc:docChg chg="">
      <pc:chgData name="Salvi Valeria" userId="S::vsalvi@confindustria.it::c786fe13-c15d-4115-9340-a8d67609513e" providerId="AD" clId="Web-{F27514E4-AC1F-6324-4637-D802C6CC5EBA}" dt="2022-01-13T11:14:38.706" v="0"/>
      <pc:docMkLst>
        <pc:docMk/>
      </pc:docMkLst>
      <pc:sldChg chg="modCm">
        <pc:chgData name="Salvi Valeria" userId="S::vsalvi@confindustria.it::c786fe13-c15d-4115-9340-a8d67609513e" providerId="AD" clId="Web-{F27514E4-AC1F-6324-4637-D802C6CC5EBA}" dt="2022-01-13T11:14:38.706" v="0"/>
        <pc:sldMkLst>
          <pc:docMk/>
          <pc:sldMk cId="368554285" sldId="676"/>
        </pc:sldMkLst>
      </pc:sldChg>
    </pc:docChg>
  </pc:docChgLst>
  <pc:docChgLst>
    <pc:chgData name="Ferracani Giannaede" userId="S::gferracani@confindustria.it::595727f9-2de5-409f-aa4f-b5212e4c0682" providerId="AD" clId="Web-{1235DBA2-1D24-43A9-95A9-1C091288D23B}"/>
    <pc:docChg chg="modSld">
      <pc:chgData name="Ferracani Giannaede" userId="S::gferracani@confindustria.it::595727f9-2de5-409f-aa4f-b5212e4c0682" providerId="AD" clId="Web-{1235DBA2-1D24-43A9-95A9-1C091288D23B}" dt="2022-01-11T10:56:28.465" v="606" actId="20577"/>
      <pc:docMkLst>
        <pc:docMk/>
      </pc:docMkLst>
      <pc:sldChg chg="modSp">
        <pc:chgData name="Ferracani Giannaede" userId="S::gferracani@confindustria.it::595727f9-2de5-409f-aa4f-b5212e4c0682" providerId="AD" clId="Web-{1235DBA2-1D24-43A9-95A9-1C091288D23B}" dt="2022-01-11T10:34:46.483" v="62" actId="20577"/>
        <pc:sldMkLst>
          <pc:docMk/>
          <pc:sldMk cId="3656014388" sldId="647"/>
        </pc:sldMkLst>
        <pc:spChg chg="mod">
          <ac:chgData name="Ferracani Giannaede" userId="S::gferracani@confindustria.it::595727f9-2de5-409f-aa4f-b5212e4c0682" providerId="AD" clId="Web-{1235DBA2-1D24-43A9-95A9-1C091288D23B}" dt="2022-01-11T10:34:46.483" v="62" actId="20577"/>
          <ac:spMkLst>
            <pc:docMk/>
            <pc:sldMk cId="3656014388" sldId="647"/>
            <ac:spMk id="23" creationId="{56147E07-2277-4DE3-A58C-85D8BAAA6321}"/>
          </ac:spMkLst>
        </pc:spChg>
      </pc:sldChg>
      <pc:sldChg chg="modSp">
        <pc:chgData name="Ferracani Giannaede" userId="S::gferracani@confindustria.it::595727f9-2de5-409f-aa4f-b5212e4c0682" providerId="AD" clId="Web-{1235DBA2-1D24-43A9-95A9-1C091288D23B}" dt="2022-01-11T10:56:28.465" v="606" actId="20577"/>
        <pc:sldMkLst>
          <pc:docMk/>
          <pc:sldMk cId="1154143359" sldId="659"/>
        </pc:sldMkLst>
        <pc:spChg chg="mod">
          <ac:chgData name="Ferracani Giannaede" userId="S::gferracani@confindustria.it::595727f9-2de5-409f-aa4f-b5212e4c0682" providerId="AD" clId="Web-{1235DBA2-1D24-43A9-95A9-1C091288D23B}" dt="2022-01-11T10:56:28.465" v="606" actId="20577"/>
          <ac:spMkLst>
            <pc:docMk/>
            <pc:sldMk cId="1154143359" sldId="659"/>
            <ac:spMk id="25" creationId="{F3B600AD-9317-4034-A731-A82832816F6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839900-99E6-44E3-BDE5-953722B371D4}" type="datetimeFigureOut">
              <a:rPr lang="ru-RU" smtClean="0"/>
              <a:t>17.01.2022</a:t>
            </a:fld>
            <a:endParaRPr lang="ru-RU"/>
          </a:p>
        </p:txBody>
      </p:sp>
      <p:sp>
        <p:nvSpPr>
          <p:cNvPr id="4" name="Нижний колонтитул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6F11F3D-688C-441E-A040-C4529FFCEAEE}" type="slidenum">
              <a:rPr lang="ru-RU" smtClean="0"/>
              <a:t>‹#›</a:t>
            </a:fld>
            <a:endParaRPr lang="ru-RU"/>
          </a:p>
        </p:txBody>
      </p:sp>
    </p:spTree>
    <p:extLst>
      <p:ext uri="{BB962C8B-B14F-4D97-AF65-F5344CB8AC3E}">
        <p14:creationId xmlns:p14="http://schemas.microsoft.com/office/powerpoint/2010/main" val="3755029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12FC01-303A-4CCF-B2E2-70326DD83554}" type="datetimeFigureOut">
              <a:rPr lang="ru-RU" smtClean="0"/>
              <a:t>17.01.2022</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AE1D-7471-4465-8690-2563671710D2}" type="slidenum">
              <a:rPr lang="ru-RU" smtClean="0"/>
              <a:t>‹#›</a:t>
            </a:fld>
            <a:endParaRPr lang="ru-RU"/>
          </a:p>
        </p:txBody>
      </p:sp>
    </p:spTree>
    <p:extLst>
      <p:ext uri="{BB962C8B-B14F-4D97-AF65-F5344CB8AC3E}">
        <p14:creationId xmlns:p14="http://schemas.microsoft.com/office/powerpoint/2010/main" val="33118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Два объекта">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362948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8D5A5D3-D6F3-3844-8CEB-E5D5EB5A4D07}"/>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contenuto 2">
            <a:extLst>
              <a:ext uri="{FF2B5EF4-FFF2-40B4-BE49-F238E27FC236}">
                <a16:creationId xmlns:a16="http://schemas.microsoft.com/office/drawing/2014/main" id="{EE2ED06B-EEC8-7944-BC50-3C796A3C9066}"/>
              </a:ext>
            </a:extLst>
          </p:cNvPr>
          <p:cNvSpPr>
            <a:spLocks noGrp="1"/>
          </p:cNvSpPr>
          <p:nvPr>
            <p:ph idx="1"/>
          </p:nvPr>
        </p:nvSpPr>
        <p:spPr>
          <a:xfrm>
            <a:off x="7774783" y="1481368"/>
            <a:ext cx="9258300" cy="7311566"/>
          </a:xfrm>
        </p:spPr>
        <p:txBody>
          <a:bodyPr/>
          <a:lstStyle>
            <a:lvl1pPr>
              <a:defRPr sz="3600"/>
            </a:lvl1pPr>
            <a:lvl2pPr>
              <a:defRPr sz="3150"/>
            </a:lvl2pPr>
            <a:lvl3pPr>
              <a:defRPr sz="2700"/>
            </a:lvl3pPr>
            <a:lvl4pPr>
              <a:defRPr sz="2250"/>
            </a:lvl4pPr>
            <a:lvl5pPr>
              <a:defRPr sz="2250"/>
            </a:lvl5pPr>
            <a:lvl6pPr>
              <a:defRPr sz="2250"/>
            </a:lvl6pPr>
            <a:lvl7pPr>
              <a:defRPr sz="2250"/>
            </a:lvl7pPr>
            <a:lvl8pPr>
              <a:defRPr sz="2250"/>
            </a:lvl8pPr>
            <a:lvl9pPr>
              <a:defRPr sz="225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81C20829-A0DC-5641-BDD9-118BC5EF9879}"/>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4FB5D36D-63BB-E144-9C83-143536B49E2C}"/>
              </a:ext>
            </a:extLst>
          </p:cNvPr>
          <p:cNvSpPr>
            <a:spLocks noGrp="1"/>
          </p:cNvSpPr>
          <p:nvPr>
            <p:ph type="dt" sz="half" idx="10"/>
          </p:nvPr>
        </p:nvSpPr>
        <p:spPr/>
        <p:txBody>
          <a:bodyPr/>
          <a:lstStyle/>
          <a:p>
            <a:fld id="{0F9DC6B9-EBA0-B146-ADC0-A6AC714ECF06}" type="datetimeFigureOut">
              <a:rPr lang="it-IT" smtClean="0"/>
              <a:t>17/01/2022</a:t>
            </a:fld>
            <a:endParaRPr lang="it-IT"/>
          </a:p>
        </p:txBody>
      </p:sp>
      <p:sp>
        <p:nvSpPr>
          <p:cNvPr id="6" name="Segnaposto piè di pagina 5">
            <a:extLst>
              <a:ext uri="{FF2B5EF4-FFF2-40B4-BE49-F238E27FC236}">
                <a16:creationId xmlns:a16="http://schemas.microsoft.com/office/drawing/2014/main" id="{7883806F-8F44-5546-879A-FF99A779E070}"/>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52CD6F17-27B1-FD4B-B64B-BE6A8D252934}"/>
              </a:ext>
            </a:extLst>
          </p:cNvPr>
          <p:cNvSpPr>
            <a:spLocks noGrp="1"/>
          </p:cNvSpPr>
          <p:nvPr>
            <p:ph type="sldNum" sz="quarter" idx="12"/>
          </p:nvPr>
        </p:nvSpPr>
        <p:spPr/>
        <p:txBody>
          <a:bodyPr/>
          <a:lstStyle/>
          <a:p>
            <a:fld id="{2B8196E9-C9B8-494E-B8F3-081598438571}" type="slidenum">
              <a:rPr lang="it-IT" smtClean="0"/>
              <a:t>‹#›</a:t>
            </a:fld>
            <a:endParaRPr lang="it-IT"/>
          </a:p>
        </p:txBody>
      </p:sp>
    </p:spTree>
    <p:extLst>
      <p:ext uri="{BB962C8B-B14F-4D97-AF65-F5344CB8AC3E}">
        <p14:creationId xmlns:p14="http://schemas.microsoft.com/office/powerpoint/2010/main" val="341116395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941948-2A69-7147-AB81-E81DECA6D22A}"/>
              </a:ext>
            </a:extLst>
          </p:cNvPr>
          <p:cNvSpPr>
            <a:spLocks noGrp="1"/>
          </p:cNvSpPr>
          <p:nvPr>
            <p:ph type="title"/>
          </p:nvPr>
        </p:nvSpPr>
        <p:spPr>
          <a:xfrm>
            <a:off x="1259684" y="685910"/>
            <a:ext cx="5898356" cy="2400671"/>
          </a:xfrm>
        </p:spPr>
        <p:txBody>
          <a:bodyPr anchor="b"/>
          <a:lstStyle>
            <a:lvl1pPr>
              <a:defRPr sz="3600"/>
            </a:lvl1pPr>
          </a:lstStyle>
          <a:p>
            <a:r>
              <a:rPr lang="it-IT"/>
              <a:t>Fare clic per modificare lo stile del titolo</a:t>
            </a:r>
          </a:p>
        </p:txBody>
      </p:sp>
      <p:sp>
        <p:nvSpPr>
          <p:cNvPr id="3" name="Segnaposto immagine 2">
            <a:extLst>
              <a:ext uri="{FF2B5EF4-FFF2-40B4-BE49-F238E27FC236}">
                <a16:creationId xmlns:a16="http://schemas.microsoft.com/office/drawing/2014/main" id="{4A1F5E16-3A2A-2A44-8304-10D17E472FC3}"/>
              </a:ext>
            </a:extLst>
          </p:cNvPr>
          <p:cNvSpPr>
            <a:spLocks noGrp="1"/>
          </p:cNvSpPr>
          <p:nvPr>
            <p:ph type="pic" idx="1"/>
          </p:nvPr>
        </p:nvSpPr>
        <p:spPr>
          <a:xfrm>
            <a:off x="7774783" y="1481368"/>
            <a:ext cx="9258300" cy="7311566"/>
          </a:xfrm>
        </p:spPr>
        <p:txBody>
          <a:bodyPr/>
          <a:lstStyle>
            <a:lvl1pPr marL="0" indent="0">
              <a:buNone/>
              <a:defRPr sz="3600"/>
            </a:lvl1pPr>
            <a:lvl2pPr marL="514437" indent="0">
              <a:buNone/>
              <a:defRPr sz="3150"/>
            </a:lvl2pPr>
            <a:lvl3pPr marL="1028872" indent="0">
              <a:buNone/>
              <a:defRPr sz="2700"/>
            </a:lvl3pPr>
            <a:lvl4pPr marL="1543307" indent="0">
              <a:buNone/>
              <a:defRPr sz="2250"/>
            </a:lvl4pPr>
            <a:lvl5pPr marL="2057742" indent="0">
              <a:buNone/>
              <a:defRPr sz="2250"/>
            </a:lvl5pPr>
            <a:lvl6pPr marL="2572179" indent="0">
              <a:buNone/>
              <a:defRPr sz="2250"/>
            </a:lvl6pPr>
            <a:lvl7pPr marL="3086614" indent="0">
              <a:buNone/>
              <a:defRPr sz="2250"/>
            </a:lvl7pPr>
            <a:lvl8pPr marL="3601051" indent="0">
              <a:buNone/>
              <a:defRPr sz="2250"/>
            </a:lvl8pPr>
            <a:lvl9pPr marL="4115486" indent="0">
              <a:buNone/>
              <a:defRPr sz="2250"/>
            </a:lvl9pPr>
          </a:lstStyle>
          <a:p>
            <a:endParaRPr lang="it-IT"/>
          </a:p>
        </p:txBody>
      </p:sp>
      <p:sp>
        <p:nvSpPr>
          <p:cNvPr id="4" name="Segnaposto testo 3">
            <a:extLst>
              <a:ext uri="{FF2B5EF4-FFF2-40B4-BE49-F238E27FC236}">
                <a16:creationId xmlns:a16="http://schemas.microsoft.com/office/drawing/2014/main" id="{DEB7244A-3C67-F34C-B0D1-42F7C86233AF}"/>
              </a:ext>
            </a:extLst>
          </p:cNvPr>
          <p:cNvSpPr>
            <a:spLocks noGrp="1"/>
          </p:cNvSpPr>
          <p:nvPr>
            <p:ph type="body" sz="half" idx="2"/>
          </p:nvPr>
        </p:nvSpPr>
        <p:spPr>
          <a:xfrm>
            <a:off x="1259684" y="3086580"/>
            <a:ext cx="5898356" cy="5718265"/>
          </a:xfrm>
        </p:spPr>
        <p:txBody>
          <a:bodyPr/>
          <a:lstStyle>
            <a:lvl1pPr marL="0" indent="0">
              <a:buNone/>
              <a:defRPr sz="1800"/>
            </a:lvl1pPr>
            <a:lvl2pPr marL="514437" indent="0">
              <a:buNone/>
              <a:defRPr sz="1575"/>
            </a:lvl2pPr>
            <a:lvl3pPr marL="1028872" indent="0">
              <a:buNone/>
              <a:defRPr sz="1351"/>
            </a:lvl3pPr>
            <a:lvl4pPr marL="1543307" indent="0">
              <a:buNone/>
              <a:defRPr sz="1125"/>
            </a:lvl4pPr>
            <a:lvl5pPr marL="2057742" indent="0">
              <a:buNone/>
              <a:defRPr sz="1125"/>
            </a:lvl5pPr>
            <a:lvl6pPr marL="2572179" indent="0">
              <a:buNone/>
              <a:defRPr sz="1125"/>
            </a:lvl6pPr>
            <a:lvl7pPr marL="3086614" indent="0">
              <a:buNone/>
              <a:defRPr sz="1125"/>
            </a:lvl7pPr>
            <a:lvl8pPr marL="3601051" indent="0">
              <a:buNone/>
              <a:defRPr sz="1125"/>
            </a:lvl8pPr>
            <a:lvl9pPr marL="4115486" indent="0">
              <a:buNone/>
              <a:defRPr sz="1125"/>
            </a:lvl9pPr>
          </a:lstStyle>
          <a:p>
            <a:pPr lvl="0"/>
            <a:r>
              <a:rPr lang="it-IT"/>
              <a:t>Modifica gli stili del testo dello schema</a:t>
            </a:r>
          </a:p>
        </p:txBody>
      </p:sp>
      <p:sp>
        <p:nvSpPr>
          <p:cNvPr id="5" name="Segnaposto data 4">
            <a:extLst>
              <a:ext uri="{FF2B5EF4-FFF2-40B4-BE49-F238E27FC236}">
                <a16:creationId xmlns:a16="http://schemas.microsoft.com/office/drawing/2014/main" id="{32791E92-56D8-FA4F-A93C-9BDEFC24C828}"/>
              </a:ext>
            </a:extLst>
          </p:cNvPr>
          <p:cNvSpPr>
            <a:spLocks noGrp="1"/>
          </p:cNvSpPr>
          <p:nvPr>
            <p:ph type="dt" sz="half" idx="10"/>
          </p:nvPr>
        </p:nvSpPr>
        <p:spPr/>
        <p:txBody>
          <a:bodyPr/>
          <a:lstStyle/>
          <a:p>
            <a:fld id="{0F9DC6B9-EBA0-B146-ADC0-A6AC714ECF06}" type="datetimeFigureOut">
              <a:rPr lang="it-IT" smtClean="0"/>
              <a:t>17/01/2022</a:t>
            </a:fld>
            <a:endParaRPr lang="it-IT"/>
          </a:p>
        </p:txBody>
      </p:sp>
      <p:sp>
        <p:nvSpPr>
          <p:cNvPr id="6" name="Segnaposto piè di pagina 5">
            <a:extLst>
              <a:ext uri="{FF2B5EF4-FFF2-40B4-BE49-F238E27FC236}">
                <a16:creationId xmlns:a16="http://schemas.microsoft.com/office/drawing/2014/main" id="{68107D02-5664-E942-BEE9-071D9B835DE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E5FB122D-0C92-E543-B774-F745CA53D409}"/>
              </a:ext>
            </a:extLst>
          </p:cNvPr>
          <p:cNvSpPr>
            <a:spLocks noGrp="1"/>
          </p:cNvSpPr>
          <p:nvPr>
            <p:ph type="sldNum" sz="quarter" idx="12"/>
          </p:nvPr>
        </p:nvSpPr>
        <p:spPr/>
        <p:txBody>
          <a:bodyPr/>
          <a:lstStyle/>
          <a:p>
            <a:fld id="{2B8196E9-C9B8-494E-B8F3-081598438571}" type="slidenum">
              <a:rPr lang="it-IT" smtClean="0"/>
              <a:t>‹#›</a:t>
            </a:fld>
            <a:endParaRPr lang="it-IT"/>
          </a:p>
        </p:txBody>
      </p:sp>
    </p:spTree>
    <p:extLst>
      <p:ext uri="{BB962C8B-B14F-4D97-AF65-F5344CB8AC3E}">
        <p14:creationId xmlns:p14="http://schemas.microsoft.com/office/powerpoint/2010/main" val="74282444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841B51-0660-8843-B5EF-2EB852C5CB0B}"/>
              </a:ext>
            </a:extLst>
          </p:cNvPr>
          <p:cNvSpPr>
            <a:spLocks noGrp="1"/>
          </p:cNvSpPr>
          <p:nvPr>
            <p:ph type="title"/>
          </p:nvPr>
        </p:nvSpPr>
        <p:spPr/>
        <p:txBody>
          <a:bodyPr/>
          <a:lstStyle/>
          <a:p>
            <a:r>
              <a:rPr lang="it-IT"/>
              <a:t>Fare clic per modificare lo stile del titolo</a:t>
            </a:r>
          </a:p>
        </p:txBody>
      </p:sp>
      <p:sp>
        <p:nvSpPr>
          <p:cNvPr id="3" name="Segnaposto testo verticale 2">
            <a:extLst>
              <a:ext uri="{FF2B5EF4-FFF2-40B4-BE49-F238E27FC236}">
                <a16:creationId xmlns:a16="http://schemas.microsoft.com/office/drawing/2014/main" id="{9CFC9CC6-418E-054C-918D-31AC6840EF96}"/>
              </a:ext>
            </a:extLst>
          </p:cNvPr>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0F385DC-CC86-DD40-BEEA-EF8CCBAE36E2}"/>
              </a:ext>
            </a:extLst>
          </p:cNvPr>
          <p:cNvSpPr>
            <a:spLocks noGrp="1"/>
          </p:cNvSpPr>
          <p:nvPr>
            <p:ph type="dt" sz="half" idx="10"/>
          </p:nvPr>
        </p:nvSpPr>
        <p:spPr/>
        <p:txBody>
          <a:bodyPr/>
          <a:lstStyle/>
          <a:p>
            <a:fld id="{0F9DC6B9-EBA0-B146-ADC0-A6AC714ECF06}" type="datetimeFigureOut">
              <a:rPr lang="it-IT" smtClean="0"/>
              <a:t>17/01/2022</a:t>
            </a:fld>
            <a:endParaRPr lang="it-IT"/>
          </a:p>
        </p:txBody>
      </p:sp>
      <p:sp>
        <p:nvSpPr>
          <p:cNvPr id="5" name="Segnaposto piè di pagina 4">
            <a:extLst>
              <a:ext uri="{FF2B5EF4-FFF2-40B4-BE49-F238E27FC236}">
                <a16:creationId xmlns:a16="http://schemas.microsoft.com/office/drawing/2014/main" id="{E802B4C5-D4B2-7146-A4C4-1A75E66339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71996E0A-23DE-7D47-A79B-8613EA297402}"/>
              </a:ext>
            </a:extLst>
          </p:cNvPr>
          <p:cNvSpPr>
            <a:spLocks noGrp="1"/>
          </p:cNvSpPr>
          <p:nvPr>
            <p:ph type="sldNum" sz="quarter" idx="12"/>
          </p:nvPr>
        </p:nvSpPr>
        <p:spPr/>
        <p:txBody>
          <a:bodyPr/>
          <a:lstStyle/>
          <a:p>
            <a:fld id="{2B8196E9-C9B8-494E-B8F3-081598438571}" type="slidenum">
              <a:rPr lang="it-IT" smtClean="0"/>
              <a:t>‹#›</a:t>
            </a:fld>
            <a:endParaRPr lang="it-IT"/>
          </a:p>
        </p:txBody>
      </p:sp>
    </p:spTree>
    <p:extLst>
      <p:ext uri="{BB962C8B-B14F-4D97-AF65-F5344CB8AC3E}">
        <p14:creationId xmlns:p14="http://schemas.microsoft.com/office/powerpoint/2010/main" val="413991029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E0431626-939F-C84C-8A5A-B6154D117511}"/>
              </a:ext>
            </a:extLst>
          </p:cNvPr>
          <p:cNvSpPr>
            <a:spLocks noGrp="1"/>
          </p:cNvSpPr>
          <p:nvPr>
            <p:ph type="title" orient="vert"/>
          </p:nvPr>
        </p:nvSpPr>
        <p:spPr>
          <a:xfrm>
            <a:off x="13087352" y="547776"/>
            <a:ext cx="3943350" cy="8719103"/>
          </a:xfrm>
        </p:spPr>
        <p:txBody>
          <a:bodyPr vert="eaVert"/>
          <a:lstStyle/>
          <a:p>
            <a:r>
              <a:rPr lang="it-IT"/>
              <a:t>Fare clic per modificare lo stile del titolo</a:t>
            </a:r>
          </a:p>
        </p:txBody>
      </p:sp>
      <p:sp>
        <p:nvSpPr>
          <p:cNvPr id="3" name="Segnaposto testo verticale 2">
            <a:extLst>
              <a:ext uri="{FF2B5EF4-FFF2-40B4-BE49-F238E27FC236}">
                <a16:creationId xmlns:a16="http://schemas.microsoft.com/office/drawing/2014/main" id="{25B65DD7-3280-2247-8DB0-6B6E71C8CC28}"/>
              </a:ext>
            </a:extLst>
          </p:cNvPr>
          <p:cNvSpPr>
            <a:spLocks noGrp="1"/>
          </p:cNvSpPr>
          <p:nvPr>
            <p:ph type="body" orient="vert" idx="1"/>
          </p:nvPr>
        </p:nvSpPr>
        <p:spPr>
          <a:xfrm>
            <a:off x="1257303" y="547776"/>
            <a:ext cx="11601450" cy="8719103"/>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13C02EAF-003B-274D-9275-FE459EDACDA5}"/>
              </a:ext>
            </a:extLst>
          </p:cNvPr>
          <p:cNvSpPr>
            <a:spLocks noGrp="1"/>
          </p:cNvSpPr>
          <p:nvPr>
            <p:ph type="dt" sz="half" idx="10"/>
          </p:nvPr>
        </p:nvSpPr>
        <p:spPr/>
        <p:txBody>
          <a:bodyPr/>
          <a:lstStyle/>
          <a:p>
            <a:fld id="{0F9DC6B9-EBA0-B146-ADC0-A6AC714ECF06}" type="datetimeFigureOut">
              <a:rPr lang="it-IT" smtClean="0"/>
              <a:t>17/01/2022</a:t>
            </a:fld>
            <a:endParaRPr lang="it-IT"/>
          </a:p>
        </p:txBody>
      </p:sp>
      <p:sp>
        <p:nvSpPr>
          <p:cNvPr id="5" name="Segnaposto piè di pagina 4">
            <a:extLst>
              <a:ext uri="{FF2B5EF4-FFF2-40B4-BE49-F238E27FC236}">
                <a16:creationId xmlns:a16="http://schemas.microsoft.com/office/drawing/2014/main" id="{4F6E0B2B-D801-CC40-89D6-549AC8D128D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A3F12A7-9596-B748-8EDD-20CBF50BBD14}"/>
              </a:ext>
            </a:extLst>
          </p:cNvPr>
          <p:cNvSpPr>
            <a:spLocks noGrp="1"/>
          </p:cNvSpPr>
          <p:nvPr>
            <p:ph type="sldNum" sz="quarter" idx="12"/>
          </p:nvPr>
        </p:nvSpPr>
        <p:spPr/>
        <p:txBody>
          <a:bodyPr/>
          <a:lstStyle/>
          <a:p>
            <a:fld id="{2B8196E9-C9B8-494E-B8F3-081598438571}" type="slidenum">
              <a:rPr lang="it-IT" smtClean="0"/>
              <a:t>‹#›</a:t>
            </a:fld>
            <a:endParaRPr lang="it-IT"/>
          </a:p>
        </p:txBody>
      </p:sp>
    </p:spTree>
    <p:extLst>
      <p:ext uri="{BB962C8B-B14F-4D97-AF65-F5344CB8AC3E}">
        <p14:creationId xmlns:p14="http://schemas.microsoft.com/office/powerpoint/2010/main" val="407272608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4" name="Рисунок 3">
            <a:extLst>
              <a:ext uri="{FF2B5EF4-FFF2-40B4-BE49-F238E27FC236}">
                <a16:creationId xmlns:a16="http://schemas.microsoft.com/office/drawing/2014/main" id="{D93942AE-C264-4C3E-A0D8-D8A04C8814BA}"/>
              </a:ext>
            </a:extLst>
          </p:cNvPr>
          <p:cNvSpPr>
            <a:spLocks noGrp="1"/>
          </p:cNvSpPr>
          <p:nvPr>
            <p:ph type="pic" sz="quarter" idx="11"/>
          </p:nvPr>
        </p:nvSpPr>
        <p:spPr>
          <a:xfrm>
            <a:off x="12397565" y="0"/>
            <a:ext cx="5890437" cy="10288588"/>
          </a:xfrm>
          <a:prstGeom prst="rect">
            <a:avLst/>
          </a:prstGeom>
        </p:spPr>
        <p:txBody>
          <a:bodyPr/>
          <a:lstStyle/>
          <a:p>
            <a:endParaRPr lang="ru-RU"/>
          </a:p>
        </p:txBody>
      </p:sp>
    </p:spTree>
    <p:extLst>
      <p:ext uri="{BB962C8B-B14F-4D97-AF65-F5344CB8AC3E}">
        <p14:creationId xmlns:p14="http://schemas.microsoft.com/office/powerpoint/2010/main" val="286654615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grpSp>
        <p:nvGrpSpPr>
          <p:cNvPr id="7" name="Gruppo 6">
            <a:extLst>
              <a:ext uri="{FF2B5EF4-FFF2-40B4-BE49-F238E27FC236}">
                <a16:creationId xmlns:a16="http://schemas.microsoft.com/office/drawing/2014/main" id="{B805455C-437E-2244-843F-2AA453C9D30E}"/>
              </a:ext>
            </a:extLst>
          </p:cNvPr>
          <p:cNvGrpSpPr/>
          <p:nvPr userDrawn="1"/>
        </p:nvGrpSpPr>
        <p:grpSpPr>
          <a:xfrm>
            <a:off x="-4667241" y="-169868"/>
            <a:ext cx="13692489" cy="10716787"/>
            <a:chOff x="-1774567" y="-19829"/>
            <a:chExt cx="6662903" cy="6910907"/>
          </a:xfrm>
        </p:grpSpPr>
        <p:sp>
          <p:nvSpPr>
            <p:cNvPr id="8" name="Figura a mano libera 7">
              <a:extLst>
                <a:ext uri="{FF2B5EF4-FFF2-40B4-BE49-F238E27FC236}">
                  <a16:creationId xmlns:a16="http://schemas.microsoft.com/office/drawing/2014/main" id="{56CB6777-68A9-4341-A137-A30058777420}"/>
                </a:ext>
              </a:extLst>
            </p:cNvPr>
            <p:cNvSpPr/>
            <p:nvPr/>
          </p:nvSpPr>
          <p:spPr>
            <a:xfrm flipH="1">
              <a:off x="-1262750" y="-13888"/>
              <a:ext cx="6151086" cy="6904965"/>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gradFill flip="none" rotWithShape="1">
              <a:gsLst>
                <a:gs pos="0">
                  <a:srgbClr val="00A2C0">
                    <a:alpha val="3000"/>
                    <a:lumMod val="96000"/>
                    <a:lumOff val="4000"/>
                  </a:srgb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nvGrpSpPr>
            <p:cNvPr id="9" name="Gruppo 8">
              <a:extLst>
                <a:ext uri="{FF2B5EF4-FFF2-40B4-BE49-F238E27FC236}">
                  <a16:creationId xmlns:a16="http://schemas.microsoft.com/office/drawing/2014/main" id="{318EE216-BDEF-A24A-A663-999CDFAA32BE}"/>
                </a:ext>
              </a:extLst>
            </p:cNvPr>
            <p:cNvGrpSpPr/>
            <p:nvPr/>
          </p:nvGrpSpPr>
          <p:grpSpPr>
            <a:xfrm>
              <a:off x="-1774567" y="-19829"/>
              <a:ext cx="6662903" cy="6910907"/>
              <a:chOff x="-1774567" y="-19829"/>
              <a:chExt cx="6662903" cy="6910907"/>
            </a:xfrm>
          </p:grpSpPr>
          <p:sp>
            <p:nvSpPr>
              <p:cNvPr id="11" name="Figura a mano libera 10">
                <a:extLst>
                  <a:ext uri="{FF2B5EF4-FFF2-40B4-BE49-F238E27FC236}">
                    <a16:creationId xmlns:a16="http://schemas.microsoft.com/office/drawing/2014/main" id="{FE1177DF-9242-324E-AEA8-11803486B08A}"/>
                  </a:ext>
                </a:extLst>
              </p:cNvPr>
              <p:cNvSpPr/>
              <p:nvPr/>
            </p:nvSpPr>
            <p:spPr>
              <a:xfrm>
                <a:off x="-1300580"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solidFill>
                <a:srgbClr val="53C1E4">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sp>
            <p:nvSpPr>
              <p:cNvPr id="12" name="Figura a mano libera 11">
                <a:extLst>
                  <a:ext uri="{FF2B5EF4-FFF2-40B4-BE49-F238E27FC236}">
                    <a16:creationId xmlns:a16="http://schemas.microsoft.com/office/drawing/2014/main" id="{3998410A-EF9E-EA4C-87D0-D5AA30B3BD67}"/>
                  </a:ext>
                </a:extLst>
              </p:cNvPr>
              <p:cNvSpPr/>
              <p:nvPr/>
            </p:nvSpPr>
            <p:spPr>
              <a:xfrm flipH="1">
                <a:off x="-1774567" y="-13887"/>
                <a:ext cx="6046720" cy="6887208"/>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62637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662637 w 992392"/>
                  <a:gd name="connsiteY4" fmla="*/ 2415 h 936148"/>
                  <a:gd name="connsiteX0" fmla="*/ 503525 w 833280"/>
                  <a:gd name="connsiteY0" fmla="*/ 2415 h 936148"/>
                  <a:gd name="connsiteX1" fmla="*/ 833280 w 833280"/>
                  <a:gd name="connsiteY1" fmla="*/ 0 h 936148"/>
                  <a:gd name="connsiteX2" fmla="*/ 318315 w 833280"/>
                  <a:gd name="connsiteY2" fmla="*/ 936148 h 936148"/>
                  <a:gd name="connsiteX3" fmla="*/ 0 w 833280"/>
                  <a:gd name="connsiteY3" fmla="*/ 932120 h 936148"/>
                  <a:gd name="connsiteX4" fmla="*/ 503525 w 833280"/>
                  <a:gd name="connsiteY4" fmla="*/ 2415 h 936148"/>
                  <a:gd name="connsiteX0" fmla="*/ 533993 w 863748"/>
                  <a:gd name="connsiteY0" fmla="*/ 2415 h 936148"/>
                  <a:gd name="connsiteX1" fmla="*/ 863748 w 863748"/>
                  <a:gd name="connsiteY1" fmla="*/ 0 h 936148"/>
                  <a:gd name="connsiteX2" fmla="*/ 348783 w 863748"/>
                  <a:gd name="connsiteY2" fmla="*/ 936148 h 936148"/>
                  <a:gd name="connsiteX3" fmla="*/ 0 w 863748"/>
                  <a:gd name="connsiteY3" fmla="*/ 935341 h 936148"/>
                  <a:gd name="connsiteX4" fmla="*/ 533993 w 863748"/>
                  <a:gd name="connsiteY4" fmla="*/ 2415 h 936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63748" h="936148">
                    <a:moveTo>
                      <a:pt x="533993" y="2415"/>
                    </a:moveTo>
                    <a:lnTo>
                      <a:pt x="863748" y="0"/>
                    </a:lnTo>
                    <a:lnTo>
                      <a:pt x="348783" y="936148"/>
                    </a:lnTo>
                    <a:lnTo>
                      <a:pt x="0" y="935341"/>
                    </a:lnTo>
                    <a:lnTo>
                      <a:pt x="533993" y="2415"/>
                    </a:lnTo>
                    <a:close/>
                  </a:path>
                </a:pathLst>
              </a:custGeom>
              <a:solidFill>
                <a:srgbClr val="0092CB">
                  <a:alpha val="1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sp>
          <p:nvSpPr>
            <p:cNvPr id="10" name="Figura a mano libera 9">
              <a:extLst>
                <a:ext uri="{FF2B5EF4-FFF2-40B4-BE49-F238E27FC236}">
                  <a16:creationId xmlns:a16="http://schemas.microsoft.com/office/drawing/2014/main" id="{66D2DEA4-F7F5-9D42-9352-A08D5C9CD633}"/>
                </a:ext>
              </a:extLst>
            </p:cNvPr>
            <p:cNvSpPr/>
            <p:nvPr/>
          </p:nvSpPr>
          <p:spPr>
            <a:xfrm>
              <a:off x="-1774567" y="-19829"/>
              <a:ext cx="6188916" cy="6910907"/>
            </a:xfrm>
            <a:custGeom>
              <a:avLst/>
              <a:gdLst>
                <a:gd name="connsiteX0" fmla="*/ 503525 w 978851"/>
                <a:gd name="connsiteY0" fmla="*/ 0 h 930512"/>
                <a:gd name="connsiteX1" fmla="*/ 978851 w 978851"/>
                <a:gd name="connsiteY1" fmla="*/ 4028 h 930512"/>
                <a:gd name="connsiteX2" fmla="*/ 467271 w 978851"/>
                <a:gd name="connsiteY2" fmla="*/ 930512 h 930512"/>
                <a:gd name="connsiteX3" fmla="*/ 0 w 978851"/>
                <a:gd name="connsiteY3" fmla="*/ 926484 h 930512"/>
                <a:gd name="connsiteX4" fmla="*/ 503525 w 978851"/>
                <a:gd name="connsiteY4" fmla="*/ 0 h 930512"/>
                <a:gd name="connsiteX0" fmla="*/ 503525 w 992392"/>
                <a:gd name="connsiteY0" fmla="*/ 5636 h 936148"/>
                <a:gd name="connsiteX1" fmla="*/ 992392 w 992392"/>
                <a:gd name="connsiteY1" fmla="*/ 0 h 936148"/>
                <a:gd name="connsiteX2" fmla="*/ 467271 w 992392"/>
                <a:gd name="connsiteY2" fmla="*/ 936148 h 936148"/>
                <a:gd name="connsiteX3" fmla="*/ 0 w 992392"/>
                <a:gd name="connsiteY3" fmla="*/ 932120 h 936148"/>
                <a:gd name="connsiteX4" fmla="*/ 503525 w 992392"/>
                <a:gd name="connsiteY4" fmla="*/ 5636 h 936148"/>
                <a:gd name="connsiteX0" fmla="*/ 496755 w 992392"/>
                <a:gd name="connsiteY0" fmla="*/ 2415 h 936148"/>
                <a:gd name="connsiteX1" fmla="*/ 992392 w 992392"/>
                <a:gd name="connsiteY1" fmla="*/ 0 h 936148"/>
                <a:gd name="connsiteX2" fmla="*/ 467271 w 992392"/>
                <a:gd name="connsiteY2" fmla="*/ 936148 h 936148"/>
                <a:gd name="connsiteX3" fmla="*/ 0 w 992392"/>
                <a:gd name="connsiteY3" fmla="*/ 932120 h 936148"/>
                <a:gd name="connsiteX4" fmla="*/ 496755 w 992392"/>
                <a:gd name="connsiteY4" fmla="*/ 2415 h 936148"/>
                <a:gd name="connsiteX0" fmla="*/ 496755 w 992392"/>
                <a:gd name="connsiteY0" fmla="*/ 2415 h 936148"/>
                <a:gd name="connsiteX1" fmla="*/ 992392 w 992392"/>
                <a:gd name="connsiteY1" fmla="*/ 0 h 936148"/>
                <a:gd name="connsiteX2" fmla="*/ 477427 w 992392"/>
                <a:gd name="connsiteY2" fmla="*/ 936148 h 936148"/>
                <a:gd name="connsiteX3" fmla="*/ 0 w 992392"/>
                <a:gd name="connsiteY3" fmla="*/ 932120 h 936148"/>
                <a:gd name="connsiteX4" fmla="*/ 496755 w 992392"/>
                <a:gd name="connsiteY4" fmla="*/ 2415 h 936148"/>
                <a:gd name="connsiteX0" fmla="*/ 618627 w 992392"/>
                <a:gd name="connsiteY0" fmla="*/ 0 h 936955"/>
                <a:gd name="connsiteX1" fmla="*/ 992392 w 992392"/>
                <a:gd name="connsiteY1" fmla="*/ 807 h 936955"/>
                <a:gd name="connsiteX2" fmla="*/ 477427 w 992392"/>
                <a:gd name="connsiteY2" fmla="*/ 936955 h 936955"/>
                <a:gd name="connsiteX3" fmla="*/ 0 w 992392"/>
                <a:gd name="connsiteY3" fmla="*/ 932927 h 936955"/>
                <a:gd name="connsiteX4" fmla="*/ 618627 w 992392"/>
                <a:gd name="connsiteY4" fmla="*/ 0 h 936955"/>
                <a:gd name="connsiteX0" fmla="*/ 483213 w 856978"/>
                <a:gd name="connsiteY0" fmla="*/ 0 h 942591"/>
                <a:gd name="connsiteX1" fmla="*/ 856978 w 856978"/>
                <a:gd name="connsiteY1" fmla="*/ 807 h 942591"/>
                <a:gd name="connsiteX2" fmla="*/ 342013 w 856978"/>
                <a:gd name="connsiteY2" fmla="*/ 936955 h 942591"/>
                <a:gd name="connsiteX3" fmla="*/ 0 w 856978"/>
                <a:gd name="connsiteY3" fmla="*/ 942591 h 942591"/>
                <a:gd name="connsiteX4" fmla="*/ 483213 w 856978"/>
                <a:gd name="connsiteY4" fmla="*/ 0 h 942591"/>
                <a:gd name="connsiteX0" fmla="*/ 510296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10296 w 884061"/>
                <a:gd name="connsiteY4" fmla="*/ 0 h 939370"/>
                <a:gd name="connsiteX0" fmla="*/ 530608 w 884061"/>
                <a:gd name="connsiteY0" fmla="*/ 0 h 939370"/>
                <a:gd name="connsiteX1" fmla="*/ 884061 w 884061"/>
                <a:gd name="connsiteY1" fmla="*/ 807 h 939370"/>
                <a:gd name="connsiteX2" fmla="*/ 369096 w 884061"/>
                <a:gd name="connsiteY2" fmla="*/ 936955 h 939370"/>
                <a:gd name="connsiteX3" fmla="*/ 0 w 884061"/>
                <a:gd name="connsiteY3" fmla="*/ 939370 h 939370"/>
                <a:gd name="connsiteX4" fmla="*/ 530608 w 884061"/>
                <a:gd name="connsiteY4" fmla="*/ 0 h 9393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4061" h="939370">
                  <a:moveTo>
                    <a:pt x="530608" y="0"/>
                  </a:moveTo>
                  <a:lnTo>
                    <a:pt x="884061" y="807"/>
                  </a:lnTo>
                  <a:lnTo>
                    <a:pt x="369096" y="936955"/>
                  </a:lnTo>
                  <a:lnTo>
                    <a:pt x="0" y="939370"/>
                  </a:lnTo>
                  <a:lnTo>
                    <a:pt x="530608" y="0"/>
                  </a:lnTo>
                  <a:close/>
                </a:path>
              </a:pathLst>
            </a:custGeom>
            <a:gradFill flip="none" rotWithShape="1">
              <a:gsLst>
                <a:gs pos="0">
                  <a:schemeClr val="accent1">
                    <a:alpha val="0"/>
                    <a:lumMod val="86000"/>
                    <a:lumOff val="14000"/>
                  </a:schemeClr>
                </a:gs>
                <a:gs pos="100000">
                  <a:schemeClr val="accent1">
                    <a:shade val="100000"/>
                    <a:satMod val="115000"/>
                    <a:lumMod val="0"/>
                    <a:lumOff val="100000"/>
                  </a:schemeClr>
                </a:gs>
              </a:gsLst>
              <a:lin ang="135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700"/>
                <a:t> </a:t>
              </a:r>
            </a:p>
          </p:txBody>
        </p:sp>
      </p:grpSp>
    </p:spTree>
    <p:extLst>
      <p:ext uri="{BB962C8B-B14F-4D97-AF65-F5344CB8AC3E}">
        <p14:creationId xmlns:p14="http://schemas.microsoft.com/office/powerpoint/2010/main" val="320243247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0490E1A-2852-5845-BC32-2ECD1AF1DE85}"/>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F480F220-E815-764F-923F-C56E17C75C7F}"/>
              </a:ext>
            </a:extLst>
          </p:cNvPr>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8178F79-79A3-484C-9368-322BBD953AF9}"/>
              </a:ext>
            </a:extLst>
          </p:cNvPr>
          <p:cNvSpPr>
            <a:spLocks noGrp="1"/>
          </p:cNvSpPr>
          <p:nvPr>
            <p:ph type="dt" sz="half" idx="10"/>
          </p:nvPr>
        </p:nvSpPr>
        <p:spPr/>
        <p:txBody>
          <a:bodyPr/>
          <a:lstStyle/>
          <a:p>
            <a:fld id="{0F9DC6B9-EBA0-B146-ADC0-A6AC714ECF06}" type="datetimeFigureOut">
              <a:rPr lang="it-IT" smtClean="0"/>
              <a:t>17/01/2022</a:t>
            </a:fld>
            <a:endParaRPr lang="it-IT"/>
          </a:p>
        </p:txBody>
      </p:sp>
      <p:sp>
        <p:nvSpPr>
          <p:cNvPr id="5" name="Segnaposto piè di pagina 4">
            <a:extLst>
              <a:ext uri="{FF2B5EF4-FFF2-40B4-BE49-F238E27FC236}">
                <a16:creationId xmlns:a16="http://schemas.microsoft.com/office/drawing/2014/main" id="{598D64C9-2B59-B942-B2F7-73B109A42C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337D81AD-6BF9-5B41-858E-F223A006D753}"/>
              </a:ext>
            </a:extLst>
          </p:cNvPr>
          <p:cNvSpPr>
            <a:spLocks noGrp="1"/>
          </p:cNvSpPr>
          <p:nvPr>
            <p:ph type="sldNum" sz="quarter" idx="12"/>
          </p:nvPr>
        </p:nvSpPr>
        <p:spPr/>
        <p:txBody>
          <a:bodyPr/>
          <a:lstStyle/>
          <a:p>
            <a:fld id="{2B8196E9-C9B8-494E-B8F3-081598438571}" type="slidenum">
              <a:rPr lang="it-IT" smtClean="0"/>
              <a:t>‹#›</a:t>
            </a:fld>
            <a:endParaRPr lang="it-IT"/>
          </a:p>
        </p:txBody>
      </p:sp>
    </p:spTree>
    <p:extLst>
      <p:ext uri="{BB962C8B-B14F-4D97-AF65-F5344CB8AC3E}">
        <p14:creationId xmlns:p14="http://schemas.microsoft.com/office/powerpoint/2010/main" val="364403643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2AE5720-BE48-8040-B575-7ADB372EECD1}"/>
              </a:ext>
            </a:extLst>
          </p:cNvPr>
          <p:cNvSpPr>
            <a:spLocks noGrp="1"/>
          </p:cNvSpPr>
          <p:nvPr>
            <p:ph type="title"/>
          </p:nvPr>
        </p:nvSpPr>
        <p:spPr>
          <a:xfrm>
            <a:off x="1247776" y="2565005"/>
            <a:ext cx="15773400" cy="4279766"/>
          </a:xfrm>
        </p:spPr>
        <p:txBody>
          <a:bodyPr anchor="b"/>
          <a:lstStyle>
            <a:lvl1pPr>
              <a:defRPr sz="6751"/>
            </a:lvl1pPr>
          </a:lstStyle>
          <a:p>
            <a:r>
              <a:rPr lang="it-IT"/>
              <a:t>Fare clic per modificare lo stile del titolo</a:t>
            </a:r>
          </a:p>
        </p:txBody>
      </p:sp>
      <p:sp>
        <p:nvSpPr>
          <p:cNvPr id="3" name="Segnaposto testo 2">
            <a:extLst>
              <a:ext uri="{FF2B5EF4-FFF2-40B4-BE49-F238E27FC236}">
                <a16:creationId xmlns:a16="http://schemas.microsoft.com/office/drawing/2014/main" id="{3F4B0907-DDD4-574E-B0D7-BDFDC9D485D9}"/>
              </a:ext>
            </a:extLst>
          </p:cNvPr>
          <p:cNvSpPr>
            <a:spLocks noGrp="1"/>
          </p:cNvSpPr>
          <p:nvPr>
            <p:ph type="body" idx="1"/>
          </p:nvPr>
        </p:nvSpPr>
        <p:spPr>
          <a:xfrm>
            <a:off x="1247776" y="6885259"/>
            <a:ext cx="15773400" cy="2250628"/>
          </a:xfrm>
        </p:spPr>
        <p:txBody>
          <a:bodyPr/>
          <a:lstStyle>
            <a:lvl1pPr marL="0" indent="0">
              <a:buNone/>
              <a:defRPr sz="2700">
                <a:solidFill>
                  <a:schemeClr val="tx1">
                    <a:tint val="75000"/>
                  </a:schemeClr>
                </a:solidFill>
              </a:defRPr>
            </a:lvl1pPr>
            <a:lvl2pPr marL="514437" indent="0">
              <a:buNone/>
              <a:defRPr sz="2250">
                <a:solidFill>
                  <a:schemeClr val="tx1">
                    <a:tint val="75000"/>
                  </a:schemeClr>
                </a:solidFill>
              </a:defRPr>
            </a:lvl2pPr>
            <a:lvl3pPr marL="1028872" indent="0">
              <a:buNone/>
              <a:defRPr sz="2025">
                <a:solidFill>
                  <a:schemeClr val="tx1">
                    <a:tint val="75000"/>
                  </a:schemeClr>
                </a:solidFill>
              </a:defRPr>
            </a:lvl3pPr>
            <a:lvl4pPr marL="1543307" indent="0">
              <a:buNone/>
              <a:defRPr sz="1800">
                <a:solidFill>
                  <a:schemeClr val="tx1">
                    <a:tint val="75000"/>
                  </a:schemeClr>
                </a:solidFill>
              </a:defRPr>
            </a:lvl4pPr>
            <a:lvl5pPr marL="2057742" indent="0">
              <a:buNone/>
              <a:defRPr sz="1800">
                <a:solidFill>
                  <a:schemeClr val="tx1">
                    <a:tint val="75000"/>
                  </a:schemeClr>
                </a:solidFill>
              </a:defRPr>
            </a:lvl5pPr>
            <a:lvl6pPr marL="2572179" indent="0">
              <a:buNone/>
              <a:defRPr sz="1800">
                <a:solidFill>
                  <a:schemeClr val="tx1">
                    <a:tint val="75000"/>
                  </a:schemeClr>
                </a:solidFill>
              </a:defRPr>
            </a:lvl6pPr>
            <a:lvl7pPr marL="3086614" indent="0">
              <a:buNone/>
              <a:defRPr sz="1800">
                <a:solidFill>
                  <a:schemeClr val="tx1">
                    <a:tint val="75000"/>
                  </a:schemeClr>
                </a:solidFill>
              </a:defRPr>
            </a:lvl7pPr>
            <a:lvl8pPr marL="3601051" indent="0">
              <a:buNone/>
              <a:defRPr sz="1800">
                <a:solidFill>
                  <a:schemeClr val="tx1">
                    <a:tint val="75000"/>
                  </a:schemeClr>
                </a:solidFill>
              </a:defRPr>
            </a:lvl8pPr>
            <a:lvl9pPr marL="4115486" indent="0">
              <a:buNone/>
              <a:defRPr sz="1800">
                <a:solidFill>
                  <a:schemeClr val="tx1">
                    <a:tint val="75000"/>
                  </a:schemeClr>
                </a:solidFill>
              </a:defRPr>
            </a:lvl9pPr>
          </a:lstStyle>
          <a:p>
            <a:pPr lvl="0"/>
            <a:r>
              <a:rPr lang="it-IT"/>
              <a:t>Modifica gli stili del testo dello schema</a:t>
            </a:r>
          </a:p>
        </p:txBody>
      </p:sp>
      <p:sp>
        <p:nvSpPr>
          <p:cNvPr id="4" name="Segnaposto data 3">
            <a:extLst>
              <a:ext uri="{FF2B5EF4-FFF2-40B4-BE49-F238E27FC236}">
                <a16:creationId xmlns:a16="http://schemas.microsoft.com/office/drawing/2014/main" id="{54D5E3A4-8682-9940-B881-59858BE4CDA1}"/>
              </a:ext>
            </a:extLst>
          </p:cNvPr>
          <p:cNvSpPr>
            <a:spLocks noGrp="1"/>
          </p:cNvSpPr>
          <p:nvPr>
            <p:ph type="dt" sz="half" idx="10"/>
          </p:nvPr>
        </p:nvSpPr>
        <p:spPr/>
        <p:txBody>
          <a:bodyPr/>
          <a:lstStyle/>
          <a:p>
            <a:fld id="{0F9DC6B9-EBA0-B146-ADC0-A6AC714ECF06}" type="datetimeFigureOut">
              <a:rPr lang="it-IT" smtClean="0"/>
              <a:t>17/01/2022</a:t>
            </a:fld>
            <a:endParaRPr lang="it-IT"/>
          </a:p>
        </p:txBody>
      </p:sp>
      <p:sp>
        <p:nvSpPr>
          <p:cNvPr id="5" name="Segnaposto piè di pagina 4">
            <a:extLst>
              <a:ext uri="{FF2B5EF4-FFF2-40B4-BE49-F238E27FC236}">
                <a16:creationId xmlns:a16="http://schemas.microsoft.com/office/drawing/2014/main" id="{5584591B-9660-D648-9D19-AA525269C3C5}"/>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C9E895F-88F1-1A44-8C6F-05B870E25557}"/>
              </a:ext>
            </a:extLst>
          </p:cNvPr>
          <p:cNvSpPr>
            <a:spLocks noGrp="1"/>
          </p:cNvSpPr>
          <p:nvPr>
            <p:ph type="sldNum" sz="quarter" idx="12"/>
          </p:nvPr>
        </p:nvSpPr>
        <p:spPr/>
        <p:txBody>
          <a:bodyPr/>
          <a:lstStyle/>
          <a:p>
            <a:fld id="{2B8196E9-C9B8-494E-B8F3-081598438571}" type="slidenum">
              <a:rPr lang="it-IT" smtClean="0"/>
              <a:t>‹#›</a:t>
            </a:fld>
            <a:endParaRPr lang="it-IT"/>
          </a:p>
        </p:txBody>
      </p:sp>
    </p:spTree>
    <p:extLst>
      <p:ext uri="{BB962C8B-B14F-4D97-AF65-F5344CB8AC3E}">
        <p14:creationId xmlns:p14="http://schemas.microsoft.com/office/powerpoint/2010/main" val="205703070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5DDAAB-7036-1340-8A0E-B61BAC9FE6DA}"/>
              </a:ext>
            </a:extLst>
          </p:cNvPr>
          <p:cNvSpPr>
            <a:spLocks noGrp="1"/>
          </p:cNvSpPr>
          <p:nvPr>
            <p:ph type="title"/>
          </p:nvPr>
        </p:nvSpPr>
        <p:spPr/>
        <p:txBody>
          <a:bodyPr/>
          <a:lstStyle/>
          <a:p>
            <a:r>
              <a:rPr lang="it-IT"/>
              <a:t>Fare clic per modificare lo stile del titolo</a:t>
            </a:r>
          </a:p>
        </p:txBody>
      </p:sp>
      <p:sp>
        <p:nvSpPr>
          <p:cNvPr id="3" name="Segnaposto contenuto 2">
            <a:extLst>
              <a:ext uri="{FF2B5EF4-FFF2-40B4-BE49-F238E27FC236}">
                <a16:creationId xmlns:a16="http://schemas.microsoft.com/office/drawing/2014/main" id="{5740D1CE-0098-034F-8D40-5790A811938A}"/>
              </a:ext>
            </a:extLst>
          </p:cNvPr>
          <p:cNvSpPr>
            <a:spLocks noGrp="1"/>
          </p:cNvSpPr>
          <p:nvPr>
            <p:ph sz="half" idx="1"/>
          </p:nvPr>
        </p:nvSpPr>
        <p:spPr>
          <a:xfrm>
            <a:off x="1257300"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08A2C276-4290-EA40-9B52-6BC9DA0EB086}"/>
              </a:ext>
            </a:extLst>
          </p:cNvPr>
          <p:cNvSpPr>
            <a:spLocks noGrp="1"/>
          </p:cNvSpPr>
          <p:nvPr>
            <p:ph sz="half" idx="2"/>
          </p:nvPr>
        </p:nvSpPr>
        <p:spPr>
          <a:xfrm>
            <a:off x="9258302" y="2738861"/>
            <a:ext cx="7772400" cy="652801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660B8FD6-0686-F64C-B60F-F71F5D2AF9D0}"/>
              </a:ext>
            </a:extLst>
          </p:cNvPr>
          <p:cNvSpPr>
            <a:spLocks noGrp="1"/>
          </p:cNvSpPr>
          <p:nvPr>
            <p:ph type="dt" sz="half" idx="10"/>
          </p:nvPr>
        </p:nvSpPr>
        <p:spPr/>
        <p:txBody>
          <a:bodyPr/>
          <a:lstStyle/>
          <a:p>
            <a:fld id="{0F9DC6B9-EBA0-B146-ADC0-A6AC714ECF06}" type="datetimeFigureOut">
              <a:rPr lang="it-IT" smtClean="0"/>
              <a:t>17/01/2022</a:t>
            </a:fld>
            <a:endParaRPr lang="it-IT"/>
          </a:p>
        </p:txBody>
      </p:sp>
      <p:sp>
        <p:nvSpPr>
          <p:cNvPr id="6" name="Segnaposto piè di pagina 5">
            <a:extLst>
              <a:ext uri="{FF2B5EF4-FFF2-40B4-BE49-F238E27FC236}">
                <a16:creationId xmlns:a16="http://schemas.microsoft.com/office/drawing/2014/main" id="{C4BE7F9F-BAC4-894E-888E-6079FA5C07BB}"/>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FA464362-D10E-FA48-B589-AE4DE2681A1C}"/>
              </a:ext>
            </a:extLst>
          </p:cNvPr>
          <p:cNvSpPr>
            <a:spLocks noGrp="1"/>
          </p:cNvSpPr>
          <p:nvPr>
            <p:ph type="sldNum" sz="quarter" idx="12"/>
          </p:nvPr>
        </p:nvSpPr>
        <p:spPr/>
        <p:txBody>
          <a:bodyPr/>
          <a:lstStyle/>
          <a:p>
            <a:fld id="{2B8196E9-C9B8-494E-B8F3-081598438571}" type="slidenum">
              <a:rPr lang="it-IT" smtClean="0"/>
              <a:t>‹#›</a:t>
            </a:fld>
            <a:endParaRPr lang="it-IT"/>
          </a:p>
        </p:txBody>
      </p:sp>
    </p:spTree>
    <p:extLst>
      <p:ext uri="{BB962C8B-B14F-4D97-AF65-F5344CB8AC3E}">
        <p14:creationId xmlns:p14="http://schemas.microsoft.com/office/powerpoint/2010/main" val="50337357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CFBD33-DEEB-8240-BC4B-B64930852467}"/>
              </a:ext>
            </a:extLst>
          </p:cNvPr>
          <p:cNvSpPr>
            <a:spLocks noGrp="1"/>
          </p:cNvSpPr>
          <p:nvPr>
            <p:ph type="title"/>
          </p:nvPr>
        </p:nvSpPr>
        <p:spPr>
          <a:xfrm>
            <a:off x="1259682" y="547779"/>
            <a:ext cx="15773400" cy="1988651"/>
          </a:xfrm>
        </p:spPr>
        <p:txBody>
          <a:bodyPr/>
          <a:lstStyle/>
          <a:p>
            <a:r>
              <a:rPr lang="it-IT"/>
              <a:t>Fare clic per modificare lo stile del titolo</a:t>
            </a:r>
          </a:p>
        </p:txBody>
      </p:sp>
      <p:sp>
        <p:nvSpPr>
          <p:cNvPr id="3" name="Segnaposto testo 2">
            <a:extLst>
              <a:ext uri="{FF2B5EF4-FFF2-40B4-BE49-F238E27FC236}">
                <a16:creationId xmlns:a16="http://schemas.microsoft.com/office/drawing/2014/main" id="{BE0A02E9-BC87-F348-B940-F2C8B4CE600C}"/>
              </a:ext>
            </a:extLst>
          </p:cNvPr>
          <p:cNvSpPr>
            <a:spLocks noGrp="1"/>
          </p:cNvSpPr>
          <p:nvPr>
            <p:ph type="body" idx="1"/>
          </p:nvPr>
        </p:nvSpPr>
        <p:spPr>
          <a:xfrm>
            <a:off x="1259684" y="2522138"/>
            <a:ext cx="7736680"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4" name="Segnaposto contenuto 3">
            <a:extLst>
              <a:ext uri="{FF2B5EF4-FFF2-40B4-BE49-F238E27FC236}">
                <a16:creationId xmlns:a16="http://schemas.microsoft.com/office/drawing/2014/main" id="{F7342083-6739-EC4A-875E-9733C4726805}"/>
              </a:ext>
            </a:extLst>
          </p:cNvPr>
          <p:cNvSpPr>
            <a:spLocks noGrp="1"/>
          </p:cNvSpPr>
          <p:nvPr>
            <p:ph sz="half" idx="2"/>
          </p:nvPr>
        </p:nvSpPr>
        <p:spPr>
          <a:xfrm>
            <a:off x="1259684" y="3758197"/>
            <a:ext cx="7736680"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1632ABEC-266B-D144-BEB2-AB067F5F07D3}"/>
              </a:ext>
            </a:extLst>
          </p:cNvPr>
          <p:cNvSpPr>
            <a:spLocks noGrp="1"/>
          </p:cNvSpPr>
          <p:nvPr>
            <p:ph type="body" sz="quarter" idx="3"/>
          </p:nvPr>
        </p:nvSpPr>
        <p:spPr>
          <a:xfrm>
            <a:off x="9258300" y="2522138"/>
            <a:ext cx="7774783" cy="1236059"/>
          </a:xfrm>
        </p:spPr>
        <p:txBody>
          <a:bodyPr anchor="b"/>
          <a:lstStyle>
            <a:lvl1pPr marL="0" indent="0">
              <a:buNone/>
              <a:defRPr sz="2700" b="1"/>
            </a:lvl1pPr>
            <a:lvl2pPr marL="514437" indent="0">
              <a:buNone/>
              <a:defRPr sz="2250" b="1"/>
            </a:lvl2pPr>
            <a:lvl3pPr marL="1028872" indent="0">
              <a:buNone/>
              <a:defRPr sz="2025" b="1"/>
            </a:lvl3pPr>
            <a:lvl4pPr marL="1543307" indent="0">
              <a:buNone/>
              <a:defRPr sz="1800" b="1"/>
            </a:lvl4pPr>
            <a:lvl5pPr marL="2057742" indent="0">
              <a:buNone/>
              <a:defRPr sz="1800" b="1"/>
            </a:lvl5pPr>
            <a:lvl6pPr marL="2572179" indent="0">
              <a:buNone/>
              <a:defRPr sz="1800" b="1"/>
            </a:lvl6pPr>
            <a:lvl7pPr marL="3086614" indent="0">
              <a:buNone/>
              <a:defRPr sz="1800" b="1"/>
            </a:lvl7pPr>
            <a:lvl8pPr marL="3601051" indent="0">
              <a:buNone/>
              <a:defRPr sz="1800" b="1"/>
            </a:lvl8pPr>
            <a:lvl9pPr marL="4115486" indent="0">
              <a:buNone/>
              <a:defRPr sz="1800" b="1"/>
            </a:lvl9pPr>
          </a:lstStyle>
          <a:p>
            <a:pPr lvl="0"/>
            <a:r>
              <a:rPr lang="it-IT"/>
              <a:t>Modifica gli stili del testo dello schema</a:t>
            </a:r>
          </a:p>
        </p:txBody>
      </p:sp>
      <p:sp>
        <p:nvSpPr>
          <p:cNvPr id="6" name="Segnaposto contenuto 5">
            <a:extLst>
              <a:ext uri="{FF2B5EF4-FFF2-40B4-BE49-F238E27FC236}">
                <a16:creationId xmlns:a16="http://schemas.microsoft.com/office/drawing/2014/main" id="{7CE877C2-03BD-334E-BB29-5B1102DD9F89}"/>
              </a:ext>
            </a:extLst>
          </p:cNvPr>
          <p:cNvSpPr>
            <a:spLocks noGrp="1"/>
          </p:cNvSpPr>
          <p:nvPr>
            <p:ph sz="quarter" idx="4"/>
          </p:nvPr>
        </p:nvSpPr>
        <p:spPr>
          <a:xfrm>
            <a:off x="9258300" y="3758197"/>
            <a:ext cx="7774783" cy="5527735"/>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996952F5-2309-6F4B-87F0-9B116F8C2879}"/>
              </a:ext>
            </a:extLst>
          </p:cNvPr>
          <p:cNvSpPr>
            <a:spLocks noGrp="1"/>
          </p:cNvSpPr>
          <p:nvPr>
            <p:ph type="dt" sz="half" idx="10"/>
          </p:nvPr>
        </p:nvSpPr>
        <p:spPr/>
        <p:txBody>
          <a:bodyPr/>
          <a:lstStyle/>
          <a:p>
            <a:fld id="{0F9DC6B9-EBA0-B146-ADC0-A6AC714ECF06}" type="datetimeFigureOut">
              <a:rPr lang="it-IT" smtClean="0"/>
              <a:t>17/01/2022</a:t>
            </a:fld>
            <a:endParaRPr lang="it-IT"/>
          </a:p>
        </p:txBody>
      </p:sp>
      <p:sp>
        <p:nvSpPr>
          <p:cNvPr id="8" name="Segnaposto piè di pagina 7">
            <a:extLst>
              <a:ext uri="{FF2B5EF4-FFF2-40B4-BE49-F238E27FC236}">
                <a16:creationId xmlns:a16="http://schemas.microsoft.com/office/drawing/2014/main" id="{24E784EB-A3F0-6648-B561-F3FF6B6FA99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8EF5905D-6AF5-5C48-82AA-910E46352DA8}"/>
              </a:ext>
            </a:extLst>
          </p:cNvPr>
          <p:cNvSpPr>
            <a:spLocks noGrp="1"/>
          </p:cNvSpPr>
          <p:nvPr>
            <p:ph type="sldNum" sz="quarter" idx="12"/>
          </p:nvPr>
        </p:nvSpPr>
        <p:spPr/>
        <p:txBody>
          <a:bodyPr/>
          <a:lstStyle/>
          <a:p>
            <a:fld id="{2B8196E9-C9B8-494E-B8F3-081598438571}" type="slidenum">
              <a:rPr lang="it-IT" smtClean="0"/>
              <a:t>‹#›</a:t>
            </a:fld>
            <a:endParaRPr lang="it-IT"/>
          </a:p>
        </p:txBody>
      </p:sp>
    </p:spTree>
    <p:extLst>
      <p:ext uri="{BB962C8B-B14F-4D97-AF65-F5344CB8AC3E}">
        <p14:creationId xmlns:p14="http://schemas.microsoft.com/office/powerpoint/2010/main" val="336122514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81F4CB-CDA7-BE4C-940F-DDAFC3A66E82}"/>
              </a:ext>
            </a:extLst>
          </p:cNvPr>
          <p:cNvSpPr>
            <a:spLocks noGrp="1"/>
          </p:cNvSpPr>
          <p:nvPr>
            <p:ph type="title"/>
          </p:nvPr>
        </p:nvSpPr>
        <p:spPr/>
        <p:txBody>
          <a:bodyPr/>
          <a:lstStyle/>
          <a:p>
            <a:r>
              <a:rPr lang="it-IT"/>
              <a:t>Fare clic per modificare lo stile del titolo</a:t>
            </a:r>
          </a:p>
        </p:txBody>
      </p:sp>
      <p:sp>
        <p:nvSpPr>
          <p:cNvPr id="3" name="Segnaposto data 2">
            <a:extLst>
              <a:ext uri="{FF2B5EF4-FFF2-40B4-BE49-F238E27FC236}">
                <a16:creationId xmlns:a16="http://schemas.microsoft.com/office/drawing/2014/main" id="{ED9D573A-7A40-AF4F-ACA7-C220B36C8B85}"/>
              </a:ext>
            </a:extLst>
          </p:cNvPr>
          <p:cNvSpPr>
            <a:spLocks noGrp="1"/>
          </p:cNvSpPr>
          <p:nvPr>
            <p:ph type="dt" sz="half" idx="10"/>
          </p:nvPr>
        </p:nvSpPr>
        <p:spPr/>
        <p:txBody>
          <a:bodyPr/>
          <a:lstStyle/>
          <a:p>
            <a:fld id="{0F9DC6B9-EBA0-B146-ADC0-A6AC714ECF06}" type="datetimeFigureOut">
              <a:rPr lang="it-IT" smtClean="0"/>
              <a:t>17/01/2022</a:t>
            </a:fld>
            <a:endParaRPr lang="it-IT"/>
          </a:p>
        </p:txBody>
      </p:sp>
      <p:sp>
        <p:nvSpPr>
          <p:cNvPr id="4" name="Segnaposto piè di pagina 3">
            <a:extLst>
              <a:ext uri="{FF2B5EF4-FFF2-40B4-BE49-F238E27FC236}">
                <a16:creationId xmlns:a16="http://schemas.microsoft.com/office/drawing/2014/main" id="{909A189E-5FAE-8544-A4F3-0746B39BD73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E89C7444-FD0B-844E-A817-3C4B6CEBF8A2}"/>
              </a:ext>
            </a:extLst>
          </p:cNvPr>
          <p:cNvSpPr>
            <a:spLocks noGrp="1"/>
          </p:cNvSpPr>
          <p:nvPr>
            <p:ph type="sldNum" sz="quarter" idx="12"/>
          </p:nvPr>
        </p:nvSpPr>
        <p:spPr/>
        <p:txBody>
          <a:bodyPr/>
          <a:lstStyle/>
          <a:p>
            <a:fld id="{2B8196E9-C9B8-494E-B8F3-081598438571}" type="slidenum">
              <a:rPr lang="it-IT" smtClean="0"/>
              <a:t>‹#›</a:t>
            </a:fld>
            <a:endParaRPr lang="it-IT"/>
          </a:p>
        </p:txBody>
      </p:sp>
    </p:spTree>
    <p:extLst>
      <p:ext uri="{BB962C8B-B14F-4D97-AF65-F5344CB8AC3E}">
        <p14:creationId xmlns:p14="http://schemas.microsoft.com/office/powerpoint/2010/main" val="157940733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2C956CD2-5512-2A4F-AE58-0D41E50AD123}"/>
              </a:ext>
            </a:extLst>
          </p:cNvPr>
          <p:cNvSpPr>
            <a:spLocks noGrp="1"/>
          </p:cNvSpPr>
          <p:nvPr>
            <p:ph type="dt" sz="half" idx="10"/>
          </p:nvPr>
        </p:nvSpPr>
        <p:spPr/>
        <p:txBody>
          <a:bodyPr/>
          <a:lstStyle/>
          <a:p>
            <a:fld id="{0F9DC6B9-EBA0-B146-ADC0-A6AC714ECF06}" type="datetimeFigureOut">
              <a:rPr lang="it-IT" smtClean="0"/>
              <a:t>17/01/2022</a:t>
            </a:fld>
            <a:endParaRPr lang="it-IT"/>
          </a:p>
        </p:txBody>
      </p:sp>
      <p:sp>
        <p:nvSpPr>
          <p:cNvPr id="3" name="Segnaposto piè di pagina 2">
            <a:extLst>
              <a:ext uri="{FF2B5EF4-FFF2-40B4-BE49-F238E27FC236}">
                <a16:creationId xmlns:a16="http://schemas.microsoft.com/office/drawing/2014/main" id="{0CD778FB-97DD-2C4A-951A-D3B4FD7F84E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280E500-66C4-AA40-9FC3-992A59537D89}"/>
              </a:ext>
            </a:extLst>
          </p:cNvPr>
          <p:cNvSpPr>
            <a:spLocks noGrp="1"/>
          </p:cNvSpPr>
          <p:nvPr>
            <p:ph type="sldNum" sz="quarter" idx="12"/>
          </p:nvPr>
        </p:nvSpPr>
        <p:spPr/>
        <p:txBody>
          <a:bodyPr/>
          <a:lstStyle/>
          <a:p>
            <a:fld id="{2B8196E9-C9B8-494E-B8F3-081598438571}" type="slidenum">
              <a:rPr lang="it-IT" smtClean="0"/>
              <a:t>‹#›</a:t>
            </a:fld>
            <a:endParaRPr lang="it-IT"/>
          </a:p>
        </p:txBody>
      </p:sp>
    </p:spTree>
    <p:extLst>
      <p:ext uri="{BB962C8B-B14F-4D97-AF65-F5344CB8AC3E}">
        <p14:creationId xmlns:p14="http://schemas.microsoft.com/office/powerpoint/2010/main" val="104530019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62000"/>
          </a:schemeClr>
        </a:solidFill>
        <a:effectLst/>
      </p:bgPr>
    </p:bg>
    <p:spTree>
      <p:nvGrpSpPr>
        <p:cNvPr id="1" name=""/>
        <p:cNvGrpSpPr/>
        <p:nvPr/>
      </p:nvGrpSpPr>
      <p:grpSpPr>
        <a:xfrm>
          <a:off x="0" y="0"/>
          <a:ext cx="0" cy="0"/>
          <a:chOff x="0" y="0"/>
          <a:chExt cx="0" cy="0"/>
        </a:xfrm>
      </p:grpSpPr>
      <p:sp>
        <p:nvSpPr>
          <p:cNvPr id="14" name="Прямоугольник 13">
            <a:extLst>
              <a:ext uri="{FF2B5EF4-FFF2-40B4-BE49-F238E27FC236}">
                <a16:creationId xmlns:a16="http://schemas.microsoft.com/office/drawing/2014/main" id="{7C94B9DF-6F65-4D47-A24D-482A59D2D0C7}"/>
              </a:ext>
            </a:extLst>
          </p:cNvPr>
          <p:cNvSpPr/>
          <p:nvPr userDrawn="1"/>
        </p:nvSpPr>
        <p:spPr>
          <a:xfrm>
            <a:off x="3024300" y="9722578"/>
            <a:ext cx="375424" cy="246221"/>
          </a:xfrm>
          <a:prstGeom prst="rect">
            <a:avLst/>
          </a:prstGeom>
        </p:spPr>
        <p:txBody>
          <a:bodyPr wrap="none">
            <a:spAutoFit/>
          </a:bodyPr>
          <a:lstStyle/>
          <a:p>
            <a:pPr algn="ctr"/>
            <a:fld id="{149B6D55-4680-4DC5-B665-330CCBA60EFE}" type="slidenum">
              <a:rPr lang="ru-RU" sz="1000" b="1" baseline="0" smtClean="0">
                <a:solidFill>
                  <a:schemeClr val="tx1">
                    <a:lumMod val="75000"/>
                    <a:lumOff val="25000"/>
                  </a:schemeClr>
                </a:solidFill>
                <a:latin typeface="+mj-lt"/>
                <a:ea typeface="Karla" pitchFamily="2" charset="0"/>
                <a:cs typeface="Poppins Light" panose="02000000000000000000" pitchFamily="2" charset="0"/>
              </a:rPr>
              <a:pPr algn="ctr"/>
              <a:t>‹#›</a:t>
            </a:fld>
            <a:endParaRPr lang="ru-RU" sz="1400" b="1" baseline="0">
              <a:solidFill>
                <a:schemeClr val="tx1">
                  <a:lumMod val="75000"/>
                  <a:lumOff val="25000"/>
                </a:schemeClr>
              </a:solidFill>
              <a:latin typeface="+mj-lt"/>
              <a:ea typeface="Karla" pitchFamily="2" charset="0"/>
              <a:cs typeface="Poppins Light" panose="02000000000000000000" pitchFamily="2" charset="0"/>
            </a:endParaRPr>
          </a:p>
        </p:txBody>
      </p:sp>
      <p:sp>
        <p:nvSpPr>
          <p:cNvPr id="16" name="Подзаголовок 2">
            <a:extLst>
              <a:ext uri="{FF2B5EF4-FFF2-40B4-BE49-F238E27FC236}">
                <a16:creationId xmlns:a16="http://schemas.microsoft.com/office/drawing/2014/main" id="{3F424659-6B2D-4DDC-9DA4-0964DA3A3C26}"/>
              </a:ext>
            </a:extLst>
          </p:cNvPr>
          <p:cNvSpPr txBox="1">
            <a:spLocks/>
          </p:cNvSpPr>
          <p:nvPr userDrawn="1"/>
        </p:nvSpPr>
        <p:spPr>
          <a:xfrm>
            <a:off x="1136733" y="9670220"/>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l">
              <a:lnSpc>
                <a:spcPct val="150000"/>
              </a:lnSpc>
              <a:spcBef>
                <a:spcPts val="0"/>
              </a:spcBef>
              <a:buNone/>
            </a:pPr>
            <a:r>
              <a:rPr lang="en-US" sz="1000" b="1">
                <a:solidFill>
                  <a:schemeClr val="tx1">
                    <a:lumMod val="75000"/>
                    <a:lumOff val="25000"/>
                  </a:schemeClr>
                </a:solidFill>
                <a:latin typeface="+mj-lt"/>
                <a:ea typeface="Karla" pitchFamily="2" charset="0"/>
                <a:cs typeface="Poppins Light" panose="02000000000000000000" pitchFamily="2" charset="0"/>
              </a:rPr>
              <a:t>COMPANY</a:t>
            </a:r>
            <a:r>
              <a:rPr lang="en-US" sz="1000" b="1" baseline="0">
                <a:solidFill>
                  <a:schemeClr val="tx1">
                    <a:lumMod val="75000"/>
                    <a:lumOff val="25000"/>
                  </a:schemeClr>
                </a:solidFill>
                <a:latin typeface="+mj-lt"/>
                <a:ea typeface="Karla" pitchFamily="2" charset="0"/>
                <a:cs typeface="Poppins Light" panose="02000000000000000000" pitchFamily="2" charset="0"/>
              </a:rPr>
              <a:t> PRESENTATION    </a:t>
            </a:r>
            <a:r>
              <a:rPr lang="en-US" sz="1000" baseline="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rPr>
              <a:t>|</a:t>
            </a:r>
            <a:endParaRPr lang="en-US" sz="1000">
              <a:solidFill>
                <a:schemeClr val="tx1">
                  <a:lumMod val="75000"/>
                  <a:lumOff val="25000"/>
                </a:schemeClr>
              </a:solidFill>
              <a:latin typeface="Poppins Light" panose="02000000000000000000" pitchFamily="2" charset="0"/>
              <a:ea typeface="Karla" pitchFamily="2" charset="0"/>
              <a:cs typeface="Poppins Light" panose="02000000000000000000" pitchFamily="2" charset="0"/>
            </a:endParaRPr>
          </a:p>
        </p:txBody>
      </p:sp>
      <p:sp>
        <p:nvSpPr>
          <p:cNvPr id="17" name="Подзаголовок 2">
            <a:extLst>
              <a:ext uri="{FF2B5EF4-FFF2-40B4-BE49-F238E27FC236}">
                <a16:creationId xmlns:a16="http://schemas.microsoft.com/office/drawing/2014/main" id="{E07DBB85-5FBC-49EF-B395-F96DBFAFD961}"/>
              </a:ext>
            </a:extLst>
          </p:cNvPr>
          <p:cNvSpPr txBox="1">
            <a:spLocks/>
          </p:cNvSpPr>
          <p:nvPr userDrawn="1"/>
        </p:nvSpPr>
        <p:spPr>
          <a:xfrm>
            <a:off x="13795183" y="9555091"/>
            <a:ext cx="3360224" cy="334966"/>
          </a:xfrm>
          <a:prstGeom prst="rect">
            <a:avLst/>
          </a:prstGeom>
        </p:spPr>
        <p:txBody>
          <a:bodyPr vert="horz" lIns="91440" tIns="45720" rIns="91440" bIns="45720" numCol="1" spcCol="18000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50000"/>
              </a:lnSpc>
              <a:spcBef>
                <a:spcPts val="0"/>
              </a:spcBef>
              <a:buNone/>
            </a:pPr>
            <a:r>
              <a:rPr lang="en-US" sz="1400" b="0">
                <a:solidFill>
                  <a:schemeClr val="bg2">
                    <a:lumMod val="75000"/>
                  </a:schemeClr>
                </a:solidFill>
                <a:latin typeface="+mj-lt"/>
                <a:ea typeface="Karla" pitchFamily="2" charset="0"/>
                <a:cs typeface="Poppins Light" panose="02000000000000000000" pitchFamily="2" charset="0"/>
              </a:rPr>
              <a:t>www.yourdomain.com</a:t>
            </a:r>
          </a:p>
        </p:txBody>
      </p:sp>
    </p:spTree>
    <p:extLst>
      <p:ext uri="{BB962C8B-B14F-4D97-AF65-F5344CB8AC3E}">
        <p14:creationId xmlns:p14="http://schemas.microsoft.com/office/powerpoint/2010/main" val="1037232684"/>
      </p:ext>
    </p:extLst>
  </p:cSld>
  <p:clrMap bg1="lt1" tx1="dk1" bg2="lt2" tx2="dk2" accent1="accent1" accent2="accent2" accent3="accent3" accent4="accent4" accent5="accent5" accent6="accent6" hlink="hlink" folHlink="folHlink"/>
  <p:sldLayoutIdLst>
    <p:sldLayoutId id="2147483664" r:id="rId1"/>
    <p:sldLayoutId id="2147483699" r:id="rId2"/>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l" defTabSz="1371645" rtl="0" eaLnBrk="1" latinLnBrk="0" hangingPunct="1">
        <a:lnSpc>
          <a:spcPct val="90000"/>
        </a:lnSpc>
        <a:spcBef>
          <a:spcPct val="0"/>
        </a:spcBef>
        <a:buNone/>
        <a:defRPr sz="6601" kern="1200">
          <a:solidFill>
            <a:schemeClr val="tx1"/>
          </a:solidFill>
          <a:latin typeface="+mj-lt"/>
          <a:ea typeface="+mj-ea"/>
          <a:cs typeface="+mj-cs"/>
        </a:defRPr>
      </a:lvl1pPr>
    </p:titleStyle>
    <p:bodyStyle>
      <a:lvl1pPr marL="342911" indent="-342911" algn="l" defTabSz="1371645" rtl="0" eaLnBrk="1" latinLnBrk="0" hangingPunct="1">
        <a:lnSpc>
          <a:spcPct val="90000"/>
        </a:lnSpc>
        <a:spcBef>
          <a:spcPts val="1500"/>
        </a:spcBef>
        <a:buFont typeface="Arial" panose="020B0604020202020204" pitchFamily="34" charset="0"/>
        <a:buChar char="•"/>
        <a:defRPr sz="4200" kern="1200">
          <a:solidFill>
            <a:schemeClr val="tx1"/>
          </a:solidFill>
          <a:latin typeface="+mn-lt"/>
          <a:ea typeface="+mn-ea"/>
          <a:cs typeface="+mn-cs"/>
        </a:defRPr>
      </a:lvl1pPr>
      <a:lvl2pPr marL="1028734" indent="-342911" algn="l" defTabSz="1371645" rtl="0" eaLnBrk="1" latinLnBrk="0" hangingPunct="1">
        <a:lnSpc>
          <a:spcPct val="90000"/>
        </a:lnSpc>
        <a:spcBef>
          <a:spcPts val="751"/>
        </a:spcBef>
        <a:buFont typeface="Arial" panose="020B0604020202020204" pitchFamily="34" charset="0"/>
        <a:buChar char="•"/>
        <a:defRPr sz="3600" kern="1200">
          <a:solidFill>
            <a:schemeClr val="tx1"/>
          </a:solidFill>
          <a:latin typeface="+mn-lt"/>
          <a:ea typeface="+mn-ea"/>
          <a:cs typeface="+mn-cs"/>
        </a:defRPr>
      </a:lvl2pPr>
      <a:lvl3pPr marL="1714557" indent="-342911" algn="l" defTabSz="1371645" rtl="0" eaLnBrk="1" latinLnBrk="0" hangingPunct="1">
        <a:lnSpc>
          <a:spcPct val="90000"/>
        </a:lnSpc>
        <a:spcBef>
          <a:spcPts val="751"/>
        </a:spcBef>
        <a:buFont typeface="Arial" panose="020B0604020202020204" pitchFamily="34" charset="0"/>
        <a:buChar char="•"/>
        <a:defRPr sz="3000" kern="1200">
          <a:solidFill>
            <a:schemeClr val="tx1"/>
          </a:solidFill>
          <a:latin typeface="+mn-lt"/>
          <a:ea typeface="+mn-ea"/>
          <a:cs typeface="+mn-cs"/>
        </a:defRPr>
      </a:lvl3pPr>
      <a:lvl4pPr marL="2400380"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4pPr>
      <a:lvl5pPr marL="3086203"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5pPr>
      <a:lvl6pPr marL="3772025"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6pPr>
      <a:lvl7pPr marL="4457849"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7pPr>
      <a:lvl8pPr marL="5143671"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8pPr>
      <a:lvl9pPr marL="5829494" indent="-342911" algn="l" defTabSz="1371645" rtl="0" eaLnBrk="1" latinLnBrk="0" hangingPunct="1">
        <a:lnSpc>
          <a:spcPct val="90000"/>
        </a:lnSpc>
        <a:spcBef>
          <a:spcPts val="751"/>
        </a:spcBef>
        <a:buFont typeface="Arial" panose="020B0604020202020204" pitchFamily="34" charset="0"/>
        <a:buChar char="•"/>
        <a:defRPr sz="2700" kern="1200">
          <a:solidFill>
            <a:schemeClr val="tx1"/>
          </a:solidFill>
          <a:latin typeface="+mn-lt"/>
          <a:ea typeface="+mn-ea"/>
          <a:cs typeface="+mn-cs"/>
        </a:defRPr>
      </a:lvl9pPr>
    </p:bodyStyle>
    <p:otherStyle>
      <a:defPPr>
        <a:defRPr lang="en-US"/>
      </a:defPPr>
      <a:lvl1pPr marL="0" algn="l" defTabSz="1371645" rtl="0" eaLnBrk="1" latinLnBrk="0" hangingPunct="1">
        <a:defRPr sz="2700" kern="1200">
          <a:solidFill>
            <a:schemeClr val="tx1"/>
          </a:solidFill>
          <a:latin typeface="+mn-lt"/>
          <a:ea typeface="+mn-ea"/>
          <a:cs typeface="+mn-cs"/>
        </a:defRPr>
      </a:lvl1pPr>
      <a:lvl2pPr marL="685823" algn="l" defTabSz="1371645" rtl="0" eaLnBrk="1" latinLnBrk="0" hangingPunct="1">
        <a:defRPr sz="2700" kern="1200">
          <a:solidFill>
            <a:schemeClr val="tx1"/>
          </a:solidFill>
          <a:latin typeface="+mn-lt"/>
          <a:ea typeface="+mn-ea"/>
          <a:cs typeface="+mn-cs"/>
        </a:defRPr>
      </a:lvl2pPr>
      <a:lvl3pPr marL="1371645" algn="l" defTabSz="1371645" rtl="0" eaLnBrk="1" latinLnBrk="0" hangingPunct="1">
        <a:defRPr sz="2700" kern="1200">
          <a:solidFill>
            <a:schemeClr val="tx1"/>
          </a:solidFill>
          <a:latin typeface="+mn-lt"/>
          <a:ea typeface="+mn-ea"/>
          <a:cs typeface="+mn-cs"/>
        </a:defRPr>
      </a:lvl3pPr>
      <a:lvl4pPr marL="2057469" algn="l" defTabSz="1371645" rtl="0" eaLnBrk="1" latinLnBrk="0" hangingPunct="1">
        <a:defRPr sz="2700" kern="1200">
          <a:solidFill>
            <a:schemeClr val="tx1"/>
          </a:solidFill>
          <a:latin typeface="+mn-lt"/>
          <a:ea typeface="+mn-ea"/>
          <a:cs typeface="+mn-cs"/>
        </a:defRPr>
      </a:lvl4pPr>
      <a:lvl5pPr marL="2743291" algn="l" defTabSz="1371645" rtl="0" eaLnBrk="1" latinLnBrk="0" hangingPunct="1">
        <a:defRPr sz="2700" kern="1200">
          <a:solidFill>
            <a:schemeClr val="tx1"/>
          </a:solidFill>
          <a:latin typeface="+mn-lt"/>
          <a:ea typeface="+mn-ea"/>
          <a:cs typeface="+mn-cs"/>
        </a:defRPr>
      </a:lvl5pPr>
      <a:lvl6pPr marL="3429114" algn="l" defTabSz="1371645" rtl="0" eaLnBrk="1" latinLnBrk="0" hangingPunct="1">
        <a:defRPr sz="2700" kern="1200">
          <a:solidFill>
            <a:schemeClr val="tx1"/>
          </a:solidFill>
          <a:latin typeface="+mn-lt"/>
          <a:ea typeface="+mn-ea"/>
          <a:cs typeface="+mn-cs"/>
        </a:defRPr>
      </a:lvl6pPr>
      <a:lvl7pPr marL="4114936" algn="l" defTabSz="1371645" rtl="0" eaLnBrk="1" latinLnBrk="0" hangingPunct="1">
        <a:defRPr sz="2700" kern="1200">
          <a:solidFill>
            <a:schemeClr val="tx1"/>
          </a:solidFill>
          <a:latin typeface="+mn-lt"/>
          <a:ea typeface="+mn-ea"/>
          <a:cs typeface="+mn-cs"/>
        </a:defRPr>
      </a:lvl7pPr>
      <a:lvl8pPr marL="4800760" algn="l" defTabSz="1371645" rtl="0" eaLnBrk="1" latinLnBrk="0" hangingPunct="1">
        <a:defRPr sz="2700" kern="1200">
          <a:solidFill>
            <a:schemeClr val="tx1"/>
          </a:solidFill>
          <a:latin typeface="+mn-lt"/>
          <a:ea typeface="+mn-ea"/>
          <a:cs typeface="+mn-cs"/>
        </a:defRPr>
      </a:lvl8pPr>
      <a:lvl9pPr marL="5486583" algn="l" defTabSz="1371645" rtl="0" eaLnBrk="1" latinLnBrk="0" hangingPunct="1">
        <a:defRPr sz="27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241" userDrawn="1">
          <p15:clr>
            <a:srgbClr val="F26B43"/>
          </p15:clr>
        </p15:guide>
        <p15:guide id="2" pos="5761"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72881BC5-797D-9F4A-A370-F327EB546612}"/>
              </a:ext>
            </a:extLst>
          </p:cNvPr>
          <p:cNvSpPr>
            <a:spLocks noGrp="1"/>
          </p:cNvSpPr>
          <p:nvPr>
            <p:ph type="title"/>
          </p:nvPr>
        </p:nvSpPr>
        <p:spPr>
          <a:xfrm>
            <a:off x="1257300" y="547779"/>
            <a:ext cx="15773400" cy="1988651"/>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a:extLst>
              <a:ext uri="{FF2B5EF4-FFF2-40B4-BE49-F238E27FC236}">
                <a16:creationId xmlns:a16="http://schemas.microsoft.com/office/drawing/2014/main" id="{245EDEE9-8735-E942-9804-C412614DCC98}"/>
              </a:ext>
            </a:extLst>
          </p:cNvPr>
          <p:cNvSpPr>
            <a:spLocks noGrp="1"/>
          </p:cNvSpPr>
          <p:nvPr>
            <p:ph type="body" idx="1"/>
          </p:nvPr>
        </p:nvSpPr>
        <p:spPr>
          <a:xfrm>
            <a:off x="1257300" y="2738861"/>
            <a:ext cx="15773400" cy="6528015"/>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479B3AF-41E6-8248-AE17-06C73BCA1A8B}"/>
              </a:ext>
            </a:extLst>
          </p:cNvPr>
          <p:cNvSpPr>
            <a:spLocks noGrp="1"/>
          </p:cNvSpPr>
          <p:nvPr>
            <p:ph type="dt" sz="half" idx="2"/>
          </p:nvPr>
        </p:nvSpPr>
        <p:spPr>
          <a:xfrm>
            <a:off x="1257300" y="9535999"/>
            <a:ext cx="4114800" cy="547772"/>
          </a:xfrm>
          <a:prstGeom prst="rect">
            <a:avLst/>
          </a:prstGeom>
        </p:spPr>
        <p:txBody>
          <a:bodyPr vert="horz" lIns="91440" tIns="45720" rIns="91440" bIns="45720" rtlCol="0" anchor="ctr"/>
          <a:lstStyle>
            <a:lvl1pPr algn="l">
              <a:defRPr sz="1351">
                <a:solidFill>
                  <a:schemeClr val="tx1">
                    <a:tint val="75000"/>
                  </a:schemeClr>
                </a:solidFill>
              </a:defRPr>
            </a:lvl1pPr>
          </a:lstStyle>
          <a:p>
            <a:fld id="{0F9DC6B9-EBA0-B146-ADC0-A6AC714ECF06}" type="datetimeFigureOut">
              <a:rPr lang="it-IT" smtClean="0"/>
              <a:t>17/01/2022</a:t>
            </a:fld>
            <a:endParaRPr lang="it-IT"/>
          </a:p>
        </p:txBody>
      </p:sp>
      <p:sp>
        <p:nvSpPr>
          <p:cNvPr id="5" name="Segnaposto piè di pagina 4">
            <a:extLst>
              <a:ext uri="{FF2B5EF4-FFF2-40B4-BE49-F238E27FC236}">
                <a16:creationId xmlns:a16="http://schemas.microsoft.com/office/drawing/2014/main" id="{28B60D40-0ED9-D245-8079-DDF3B52BDE46}"/>
              </a:ext>
            </a:extLst>
          </p:cNvPr>
          <p:cNvSpPr>
            <a:spLocks noGrp="1"/>
          </p:cNvSpPr>
          <p:nvPr>
            <p:ph type="ftr" sz="quarter" idx="3"/>
          </p:nvPr>
        </p:nvSpPr>
        <p:spPr>
          <a:xfrm>
            <a:off x="6057900" y="9535999"/>
            <a:ext cx="6172200" cy="547772"/>
          </a:xfrm>
          <a:prstGeom prst="rect">
            <a:avLst/>
          </a:prstGeom>
        </p:spPr>
        <p:txBody>
          <a:bodyPr vert="horz" lIns="91440" tIns="45720" rIns="91440" bIns="45720" rtlCol="0" anchor="ctr"/>
          <a:lstStyle>
            <a:lvl1pPr algn="ctr">
              <a:defRPr sz="1351">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1BECB59-893A-CF4E-83A1-22B6FF8C7773}"/>
              </a:ext>
            </a:extLst>
          </p:cNvPr>
          <p:cNvSpPr>
            <a:spLocks noGrp="1"/>
          </p:cNvSpPr>
          <p:nvPr>
            <p:ph type="sldNum" sz="quarter" idx="4"/>
          </p:nvPr>
        </p:nvSpPr>
        <p:spPr>
          <a:xfrm>
            <a:off x="12915901" y="9535999"/>
            <a:ext cx="4114800" cy="547772"/>
          </a:xfrm>
          <a:prstGeom prst="rect">
            <a:avLst/>
          </a:prstGeom>
        </p:spPr>
        <p:txBody>
          <a:bodyPr vert="horz" lIns="91440" tIns="45720" rIns="91440" bIns="45720" rtlCol="0" anchor="ctr"/>
          <a:lstStyle>
            <a:lvl1pPr algn="r">
              <a:defRPr sz="1351">
                <a:solidFill>
                  <a:schemeClr val="tx1">
                    <a:tint val="75000"/>
                  </a:schemeClr>
                </a:solidFill>
              </a:defRPr>
            </a:lvl1pPr>
          </a:lstStyle>
          <a:p>
            <a:fld id="{2B8196E9-C9B8-494E-B8F3-081598438571}" type="slidenum">
              <a:rPr lang="it-IT" smtClean="0"/>
              <a:t>‹#›</a:t>
            </a:fld>
            <a:endParaRPr lang="it-IT"/>
          </a:p>
        </p:txBody>
      </p:sp>
    </p:spTree>
    <p:extLst>
      <p:ext uri="{BB962C8B-B14F-4D97-AF65-F5344CB8AC3E}">
        <p14:creationId xmlns:p14="http://schemas.microsoft.com/office/powerpoint/2010/main" val="4144648521"/>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xStyles>
    <p:titleStyle>
      <a:lvl1pPr algn="l" defTabSz="1028872" rtl="0" eaLnBrk="1" latinLnBrk="0" hangingPunct="1">
        <a:lnSpc>
          <a:spcPct val="90000"/>
        </a:lnSpc>
        <a:spcBef>
          <a:spcPct val="0"/>
        </a:spcBef>
        <a:buNone/>
        <a:defRPr sz="4952" kern="1200">
          <a:solidFill>
            <a:schemeClr val="tx1"/>
          </a:solidFill>
          <a:latin typeface="+mj-lt"/>
          <a:ea typeface="+mj-ea"/>
          <a:cs typeface="+mj-cs"/>
        </a:defRPr>
      </a:lvl1pPr>
    </p:titleStyle>
    <p:bodyStyle>
      <a:lvl1pPr marL="257217" indent="-257217" algn="l" defTabSz="1028872" rtl="0" eaLnBrk="1" latinLnBrk="0" hangingPunct="1">
        <a:lnSpc>
          <a:spcPct val="90000"/>
        </a:lnSpc>
        <a:spcBef>
          <a:spcPts val="1125"/>
        </a:spcBef>
        <a:buFont typeface="Arial" panose="020B0604020202020204" pitchFamily="34" charset="0"/>
        <a:buChar char="•"/>
        <a:defRPr sz="3150" kern="1200">
          <a:solidFill>
            <a:schemeClr val="tx1"/>
          </a:solidFill>
          <a:latin typeface="+mn-lt"/>
          <a:ea typeface="+mn-ea"/>
          <a:cs typeface="+mn-cs"/>
        </a:defRPr>
      </a:lvl1pPr>
      <a:lvl2pPr marL="771653" indent="-257217" algn="l" defTabSz="1028872" rtl="0" eaLnBrk="1" latinLnBrk="0" hangingPunct="1">
        <a:lnSpc>
          <a:spcPct val="90000"/>
        </a:lnSpc>
        <a:spcBef>
          <a:spcPts val="563"/>
        </a:spcBef>
        <a:buFont typeface="Arial" panose="020B0604020202020204" pitchFamily="34" charset="0"/>
        <a:buChar char="•"/>
        <a:defRPr sz="2700" kern="1200">
          <a:solidFill>
            <a:schemeClr val="tx1"/>
          </a:solidFill>
          <a:latin typeface="+mn-lt"/>
          <a:ea typeface="+mn-ea"/>
          <a:cs typeface="+mn-cs"/>
        </a:defRPr>
      </a:lvl2pPr>
      <a:lvl3pPr marL="1286089" indent="-257217" algn="l" defTabSz="1028872" rtl="0" eaLnBrk="1" latinLnBrk="0" hangingPunct="1">
        <a:lnSpc>
          <a:spcPct val="90000"/>
        </a:lnSpc>
        <a:spcBef>
          <a:spcPts val="563"/>
        </a:spcBef>
        <a:buFont typeface="Arial" panose="020B0604020202020204" pitchFamily="34" charset="0"/>
        <a:buChar char="•"/>
        <a:defRPr sz="2250" kern="1200">
          <a:solidFill>
            <a:schemeClr val="tx1"/>
          </a:solidFill>
          <a:latin typeface="+mn-lt"/>
          <a:ea typeface="+mn-ea"/>
          <a:cs typeface="+mn-cs"/>
        </a:defRPr>
      </a:lvl3pPr>
      <a:lvl4pPr marL="1800525"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4pPr>
      <a:lvl5pPr marL="2314960"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5pPr>
      <a:lvl6pPr marL="2829396"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6pPr>
      <a:lvl7pPr marL="3343832"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7pPr>
      <a:lvl8pPr marL="3858267"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8pPr>
      <a:lvl9pPr marL="4372704" indent="-257217" algn="l" defTabSz="1028872" rtl="0" eaLnBrk="1" latinLnBrk="0" hangingPunct="1">
        <a:lnSpc>
          <a:spcPct val="90000"/>
        </a:lnSpc>
        <a:spcBef>
          <a:spcPts val="563"/>
        </a:spcBef>
        <a:buFont typeface="Arial" panose="020B0604020202020204" pitchFamily="34" charset="0"/>
        <a:buChar char="•"/>
        <a:defRPr sz="2025" kern="1200">
          <a:solidFill>
            <a:schemeClr val="tx1"/>
          </a:solidFill>
          <a:latin typeface="+mn-lt"/>
          <a:ea typeface="+mn-ea"/>
          <a:cs typeface="+mn-cs"/>
        </a:defRPr>
      </a:lvl9pPr>
    </p:bodyStyle>
    <p:otherStyle>
      <a:defPPr>
        <a:defRPr lang="it-IT"/>
      </a:defPPr>
      <a:lvl1pPr marL="0" algn="l" defTabSz="1028872" rtl="0" eaLnBrk="1" latinLnBrk="0" hangingPunct="1">
        <a:defRPr sz="2025" kern="1200">
          <a:solidFill>
            <a:schemeClr val="tx1"/>
          </a:solidFill>
          <a:latin typeface="+mn-lt"/>
          <a:ea typeface="+mn-ea"/>
          <a:cs typeface="+mn-cs"/>
        </a:defRPr>
      </a:lvl1pPr>
      <a:lvl2pPr marL="514437" algn="l" defTabSz="1028872" rtl="0" eaLnBrk="1" latinLnBrk="0" hangingPunct="1">
        <a:defRPr sz="2025" kern="1200">
          <a:solidFill>
            <a:schemeClr val="tx1"/>
          </a:solidFill>
          <a:latin typeface="+mn-lt"/>
          <a:ea typeface="+mn-ea"/>
          <a:cs typeface="+mn-cs"/>
        </a:defRPr>
      </a:lvl2pPr>
      <a:lvl3pPr marL="1028872" algn="l" defTabSz="1028872" rtl="0" eaLnBrk="1" latinLnBrk="0" hangingPunct="1">
        <a:defRPr sz="2025" kern="1200">
          <a:solidFill>
            <a:schemeClr val="tx1"/>
          </a:solidFill>
          <a:latin typeface="+mn-lt"/>
          <a:ea typeface="+mn-ea"/>
          <a:cs typeface="+mn-cs"/>
        </a:defRPr>
      </a:lvl3pPr>
      <a:lvl4pPr marL="1543307" algn="l" defTabSz="1028872" rtl="0" eaLnBrk="1" latinLnBrk="0" hangingPunct="1">
        <a:defRPr sz="2025" kern="1200">
          <a:solidFill>
            <a:schemeClr val="tx1"/>
          </a:solidFill>
          <a:latin typeface="+mn-lt"/>
          <a:ea typeface="+mn-ea"/>
          <a:cs typeface="+mn-cs"/>
        </a:defRPr>
      </a:lvl4pPr>
      <a:lvl5pPr marL="2057742" algn="l" defTabSz="1028872" rtl="0" eaLnBrk="1" latinLnBrk="0" hangingPunct="1">
        <a:defRPr sz="2025" kern="1200">
          <a:solidFill>
            <a:schemeClr val="tx1"/>
          </a:solidFill>
          <a:latin typeface="+mn-lt"/>
          <a:ea typeface="+mn-ea"/>
          <a:cs typeface="+mn-cs"/>
        </a:defRPr>
      </a:lvl5pPr>
      <a:lvl6pPr marL="2572179" algn="l" defTabSz="1028872" rtl="0" eaLnBrk="1" latinLnBrk="0" hangingPunct="1">
        <a:defRPr sz="2025" kern="1200">
          <a:solidFill>
            <a:schemeClr val="tx1"/>
          </a:solidFill>
          <a:latin typeface="+mn-lt"/>
          <a:ea typeface="+mn-ea"/>
          <a:cs typeface="+mn-cs"/>
        </a:defRPr>
      </a:lvl6pPr>
      <a:lvl7pPr marL="3086614" algn="l" defTabSz="1028872" rtl="0" eaLnBrk="1" latinLnBrk="0" hangingPunct="1">
        <a:defRPr sz="2025" kern="1200">
          <a:solidFill>
            <a:schemeClr val="tx1"/>
          </a:solidFill>
          <a:latin typeface="+mn-lt"/>
          <a:ea typeface="+mn-ea"/>
          <a:cs typeface="+mn-cs"/>
        </a:defRPr>
      </a:lvl7pPr>
      <a:lvl8pPr marL="3601051" algn="l" defTabSz="1028872" rtl="0" eaLnBrk="1" latinLnBrk="0" hangingPunct="1">
        <a:defRPr sz="2025" kern="1200">
          <a:solidFill>
            <a:schemeClr val="tx1"/>
          </a:solidFill>
          <a:latin typeface="+mn-lt"/>
          <a:ea typeface="+mn-ea"/>
          <a:cs typeface="+mn-cs"/>
        </a:defRPr>
      </a:lvl8pPr>
      <a:lvl9pPr marL="4115486" algn="l" defTabSz="1028872" rtl="0" eaLnBrk="1" latinLnBrk="0" hangingPunct="1">
        <a:defRPr sz="20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8" Type="http://schemas.openxmlformats.org/officeDocument/2006/relationships/hyperlink" Target="https://www.gazzettaufficiale.it/eli/gu/2021/12/30/309/sg/pdf" TargetMode="External"/><Relationship Id="rId3" Type="http://schemas.openxmlformats.org/officeDocument/2006/relationships/image" Target="../media/image21.png"/><Relationship Id="rId7" Type="http://schemas.openxmlformats.org/officeDocument/2006/relationships/hyperlink" Target="https://www.gazzettaufficiale.it/eli/gu/2021/12/31/310/so/49/sg/pdf" TargetMode="External"/><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slides/_rels/slide16.xml.rels><?xml version="1.0" encoding="UTF-8" standalone="yes"?>
<Relationships xmlns="http://schemas.openxmlformats.org/package/2006/relationships"><Relationship Id="rId3" Type="http://schemas.openxmlformats.org/officeDocument/2006/relationships/image" Target="../media/image26.svg"/><Relationship Id="rId2" Type="http://schemas.openxmlformats.org/officeDocument/2006/relationships/image" Target="../media/image25.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8.sv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9.sv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hyperlink" Target="https://www.agenziaentrate.gov.it/portale/documents/20143/4002796/RIS_n_76_del_21_12_2021.pdf/c4fc811a-72c1-b725-e24c-91d9041bbd56"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2.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31.png"/><Relationship Id="rId5" Type="http://schemas.openxmlformats.org/officeDocument/2006/relationships/hyperlink" Target="https://ec.europa.eu/taxation_customs/system/files/2021-12/COM_2021_823_1_EN_ACT_part1_v11.pdf" TargetMode="External"/><Relationship Id="rId4" Type="http://schemas.openxmlformats.org/officeDocument/2006/relationships/hyperlink" Target="https://www.oecd.org/tax/beps/tax-challenges-arising-from-the-digitalisation-of-the-economy-global-anti-base-erosion-model-rules-pillar-two.pd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4.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33.png"/><Relationship Id="rId5" Type="http://schemas.openxmlformats.org/officeDocument/2006/relationships/hyperlink" Target="https://urly.it/3h3jv" TargetMode="External"/><Relationship Id="rId4" Type="http://schemas.openxmlformats.org/officeDocument/2006/relationships/hyperlink" Target="https://eur-lex.europa.eu/legal-content/IT/TXT/HTML/?uri=CELEX:32021D2313&amp;from=IT" TargetMode="External"/></Relationships>
</file>

<file path=ppt/slides/_rels/slide22.xml.rels><?xml version="1.0" encoding="UTF-8" standalone="yes"?>
<Relationships xmlns="http://schemas.openxmlformats.org/package/2006/relationships"><Relationship Id="rId8" Type="http://schemas.openxmlformats.org/officeDocument/2006/relationships/image" Target="../media/image38.svg"/><Relationship Id="rId3" Type="http://schemas.openxmlformats.org/officeDocument/2006/relationships/image" Target="../media/image1.png"/><Relationship Id="rId7" Type="http://schemas.openxmlformats.org/officeDocument/2006/relationships/image" Target="../media/image37.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hyperlink" Target="https://www.agenziaentrate.gov.it/portale/web/guest/-/provvedimento-del-23-dicembre-2021-esterometro" TargetMode="External"/></Relationships>
</file>

<file path=ppt/slides/_rels/slide23.xml.rels><?xml version="1.0" encoding="UTF-8" standalone="yes"?>
<Relationships xmlns="http://schemas.openxmlformats.org/package/2006/relationships"><Relationship Id="rId8" Type="http://schemas.openxmlformats.org/officeDocument/2006/relationships/image" Target="../media/image42.svg"/><Relationship Id="rId3" Type="http://schemas.openxmlformats.org/officeDocument/2006/relationships/image" Target="../media/image1.png"/><Relationship Id="rId7" Type="http://schemas.openxmlformats.org/officeDocument/2006/relationships/image" Target="../media/image41.pn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0.svg"/><Relationship Id="rId5" Type="http://schemas.openxmlformats.org/officeDocument/2006/relationships/image" Target="../media/image39.png"/><Relationship Id="rId4" Type="http://schemas.openxmlformats.org/officeDocument/2006/relationships/hyperlink" Target="https://urly.it/3h5v6" TargetMode="External"/><Relationship Id="rId9" Type="http://schemas.openxmlformats.org/officeDocument/2006/relationships/hyperlink" Target="https://www.agenziaentrate.gov.it/portale/documents/20143/4002800/20211229+Circolare+modifiche+art_26+DPR+633.pdf/43918cfd-473c-d487-457c-e4103e9f31a0"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y.it/3h16z" TargetMode="External"/><Relationship Id="rId3" Type="http://schemas.openxmlformats.org/officeDocument/2006/relationships/image" Target="../media/image1.png"/><Relationship Id="rId7" Type="http://schemas.openxmlformats.org/officeDocument/2006/relationships/image" Target="../media/image40.sv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39.png"/><Relationship Id="rId5" Type="http://schemas.openxmlformats.org/officeDocument/2006/relationships/hyperlink" Target="https://urly.it/3h15n" TargetMode="External"/><Relationship Id="rId10" Type="http://schemas.openxmlformats.org/officeDocument/2006/relationships/image" Target="../media/image44.svg"/><Relationship Id="rId4" Type="http://schemas.openxmlformats.org/officeDocument/2006/relationships/hyperlink" Target="https://urly.it/3h16t" TargetMode="External"/><Relationship Id="rId9" Type="http://schemas.openxmlformats.org/officeDocument/2006/relationships/image" Target="../media/image43.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45.png"/><Relationship Id="rId4" Type="http://schemas.openxmlformats.org/officeDocument/2006/relationships/hyperlink" Target="https://www.rgs.mef.gov.it/VERSIONE-I/circolari/2021/circolare_n_33_2021/index.html"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45.png"/><Relationship Id="rId4" Type="http://schemas.openxmlformats.org/officeDocument/2006/relationships/hyperlink" Target="https://www.finanze.gov.it/it/inevidenza/D.M.-11-dicembre-2021/"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7.svg"/><Relationship Id="rId3" Type="http://schemas.openxmlformats.org/officeDocument/2006/relationships/image" Target="../media/image3.svg"/><Relationship Id="rId7"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5.svg"/><Relationship Id="rId5" Type="http://schemas.openxmlformats.org/officeDocument/2006/relationships/image" Target="../media/image4.png"/><Relationship Id="rId10" Type="http://schemas.openxmlformats.org/officeDocument/2006/relationships/image" Target="../media/image9.svg"/><Relationship Id="rId4" Type="http://schemas.openxmlformats.org/officeDocument/2006/relationships/image" Target="../media/image1.png"/><Relationship Id="rId9"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4.svg"/><Relationship Id="rId4" Type="http://schemas.openxmlformats.org/officeDocument/2006/relationships/image" Target="../media/image1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6.sv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2.jpeg"/><Relationship Id="rId1" Type="http://schemas.openxmlformats.org/officeDocument/2006/relationships/slideLayout" Target="../slideLayouts/slideLayout1.xml"/><Relationship Id="rId5" Type="http://schemas.openxmlformats.org/officeDocument/2006/relationships/image" Target="../media/image18.sv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lumMod val="89000"/>
              </a:schemeClr>
            </a:gs>
            <a:gs pos="18000">
              <a:schemeClr val="accent5">
                <a:lumMod val="75000"/>
              </a:schemeClr>
            </a:gs>
            <a:gs pos="54000">
              <a:schemeClr val="accent1">
                <a:lumMod val="75000"/>
              </a:schemeClr>
            </a:gs>
            <a:gs pos="100000">
              <a:srgbClr val="10374B">
                <a:lumMod val="95000"/>
                <a:lumOff val="5000"/>
              </a:srgbClr>
            </a:gs>
          </a:gsLst>
          <a:path path="circle">
            <a:fillToRect l="50000" t="50000" r="50000" b="50000"/>
          </a:path>
          <a:tileRect/>
        </a:gradFill>
        <a:effectLst/>
      </p:bgPr>
    </p:bg>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A81956FC-7CC2-1049-A501-BE69B77766B2}"/>
              </a:ext>
            </a:extLst>
          </p:cNvPr>
          <p:cNvPicPr>
            <a:picLocks noChangeAspect="1"/>
          </p:cNvPicPr>
          <p:nvPr/>
        </p:nvPicPr>
        <p:blipFill>
          <a:blip r:embed="rId2"/>
          <a:stretch>
            <a:fillRect/>
          </a:stretch>
        </p:blipFill>
        <p:spPr>
          <a:xfrm>
            <a:off x="7641599" y="2158589"/>
            <a:ext cx="3004802" cy="1488701"/>
          </a:xfrm>
          <a:prstGeom prst="rect">
            <a:avLst/>
          </a:prstGeom>
        </p:spPr>
      </p:pic>
      <p:sp>
        <p:nvSpPr>
          <p:cNvPr id="4" name="CasellaDiTesto 3">
            <a:extLst>
              <a:ext uri="{FF2B5EF4-FFF2-40B4-BE49-F238E27FC236}">
                <a16:creationId xmlns:a16="http://schemas.microsoft.com/office/drawing/2014/main" id="{C57712A7-B567-EE48-B870-29EFA68F4E1B}"/>
              </a:ext>
            </a:extLst>
          </p:cNvPr>
          <p:cNvSpPr txBox="1"/>
          <p:nvPr/>
        </p:nvSpPr>
        <p:spPr>
          <a:xfrm>
            <a:off x="4589025" y="5351912"/>
            <a:ext cx="9109951" cy="1077218"/>
          </a:xfrm>
          <a:prstGeom prst="rect">
            <a:avLst/>
          </a:prstGeom>
          <a:noFill/>
        </p:spPr>
        <p:txBody>
          <a:bodyPr wrap="square" lIns="91440" tIns="45720" rIns="91440" bIns="45720" rtlCol="0" anchor="t">
            <a:spAutoFit/>
          </a:bodyPr>
          <a:lstStyle/>
          <a:p>
            <a:pPr algn="ctr"/>
            <a:r>
              <a:rPr lang="it-IT" sz="3200" b="1">
                <a:solidFill>
                  <a:schemeClr val="bg1"/>
                </a:solidFill>
                <a:latin typeface="Arial"/>
                <a:cs typeface="Arial"/>
              </a:rPr>
              <a:t>NEWSLETTER DI AGGIORNAMENTO DELL’AREA POLITICHE FISCALI</a:t>
            </a:r>
            <a:endParaRPr lang="it-IT" sz="6600" b="1">
              <a:solidFill>
                <a:schemeClr val="bg1"/>
              </a:solidFill>
              <a:latin typeface="Arial" panose="020B0604020202020204" pitchFamily="34" charset="0"/>
              <a:cs typeface="Arial" panose="020B0604020202020204" pitchFamily="34" charset="0"/>
            </a:endParaRPr>
          </a:p>
        </p:txBody>
      </p:sp>
      <p:sp>
        <p:nvSpPr>
          <p:cNvPr id="2" name="CasellaDiTesto 1">
            <a:extLst>
              <a:ext uri="{FF2B5EF4-FFF2-40B4-BE49-F238E27FC236}">
                <a16:creationId xmlns:a16="http://schemas.microsoft.com/office/drawing/2014/main" id="{E531E9B1-FD68-4B73-9895-3F5B5D725085}"/>
              </a:ext>
            </a:extLst>
          </p:cNvPr>
          <p:cNvSpPr txBox="1"/>
          <p:nvPr/>
        </p:nvSpPr>
        <p:spPr>
          <a:xfrm>
            <a:off x="11197086" y="9248277"/>
            <a:ext cx="6486592"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it-IT" sz="2800" b="1">
                <a:solidFill>
                  <a:schemeClr val="bg1"/>
                </a:solidFill>
                <a:latin typeface="Arial"/>
                <a:cs typeface="Arial"/>
              </a:rPr>
              <a:t>22 dicembre 2021 – 14 gennaio 2022</a:t>
            </a:r>
          </a:p>
        </p:txBody>
      </p:sp>
    </p:spTree>
    <p:extLst>
      <p:ext uri="{BB962C8B-B14F-4D97-AF65-F5344CB8AC3E}">
        <p14:creationId xmlns:p14="http://schemas.microsoft.com/office/powerpoint/2010/main" val="364498711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Effect transition="in" filter="fade">
                                      <p:cBhvr>
                                        <p:cTn id="9" dur="1000"/>
                                        <p:tgtEl>
                                          <p:spTgt spid="3"/>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1000" fill="hold"/>
                                        <p:tgtEl>
                                          <p:spTgt spid="4"/>
                                        </p:tgtEl>
                                        <p:attrNameLst>
                                          <p:attrName>ppt_w</p:attrName>
                                        </p:attrNameLst>
                                      </p:cBhvr>
                                      <p:tavLst>
                                        <p:tav tm="0">
                                          <p:val>
                                            <p:fltVal val="0"/>
                                          </p:val>
                                        </p:tav>
                                        <p:tav tm="100000">
                                          <p:val>
                                            <p:strVal val="#ppt_w"/>
                                          </p:val>
                                        </p:tav>
                                      </p:tavLst>
                                    </p:anim>
                                    <p:anim calcmode="lin" valueType="num">
                                      <p:cBhvr>
                                        <p:cTn id="14" dur="1000" fill="hold"/>
                                        <p:tgtEl>
                                          <p:spTgt spid="4"/>
                                        </p:tgtEl>
                                        <p:attrNameLst>
                                          <p:attrName>ppt_h</p:attrName>
                                        </p:attrNameLst>
                                      </p:cBhvr>
                                      <p:tavLst>
                                        <p:tav tm="0">
                                          <p:val>
                                            <p:fltVal val="0"/>
                                          </p:val>
                                        </p:tav>
                                        <p:tav tm="100000">
                                          <p:val>
                                            <p:strVal val="#ppt_h"/>
                                          </p:val>
                                        </p:tav>
                                      </p:tavLst>
                                    </p:anim>
                                    <p:animEffect transition="in" filter="fade">
                                      <p:cBhvr>
                                        <p:cTn id="1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707886"/>
          </a:xfrm>
          <a:prstGeom prst="rect">
            <a:avLst/>
          </a:prstGeom>
          <a:noFill/>
        </p:spPr>
        <p:txBody>
          <a:bodyPr wrap="square" lIns="91440" tIns="45720" rIns="91440" bIns="45720" anchor="t">
            <a:spAutoFit/>
          </a:bodyPr>
          <a:lstStyle/>
          <a:p>
            <a:pPr algn="ctr" fontAlgn="base"/>
            <a:endParaRPr lang="it-IT" sz="2000" b="1">
              <a:solidFill>
                <a:srgbClr val="002060"/>
              </a:solidFill>
              <a:highlight>
                <a:srgbClr val="FFFF00"/>
              </a:highlight>
              <a:latin typeface="Arial"/>
              <a:cs typeface="Arial"/>
            </a:endParaRPr>
          </a:p>
          <a:p>
            <a:pPr algn="ctr" fontAlgn="base"/>
            <a:endParaRPr lang="it-IT" sz="2000">
              <a:solidFill>
                <a:srgbClr val="002060"/>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AGEVOLAZIONI</a:t>
            </a:r>
            <a:endParaRPr lang="en-US" sz="4800" b="1" kern="0">
              <a:solidFill>
                <a:schemeClr val="bg1"/>
              </a:solidFill>
              <a:latin typeface="Arial" panose="020B0604020202020204" pitchFamily="34" charset="0"/>
              <a:cs typeface="Arial" panose="020B0604020202020204" pitchFamily="34" charset="0"/>
            </a:endParaRPr>
          </a:p>
        </p:txBody>
      </p:sp>
      <p:graphicFrame>
        <p:nvGraphicFramePr>
          <p:cNvPr id="3" name="Tabella 3">
            <a:extLst>
              <a:ext uri="{FF2B5EF4-FFF2-40B4-BE49-F238E27FC236}">
                <a16:creationId xmlns:a16="http://schemas.microsoft.com/office/drawing/2014/main" id="{E1179057-26E5-4A8B-8BC8-CFE4BC3CCD27}"/>
              </a:ext>
            </a:extLst>
          </p:cNvPr>
          <p:cNvGraphicFramePr>
            <a:graphicFrameLocks noGrp="1"/>
          </p:cNvGraphicFramePr>
          <p:nvPr>
            <p:extLst>
              <p:ext uri="{D42A27DB-BD31-4B8C-83A1-F6EECF244321}">
                <p14:modId xmlns:p14="http://schemas.microsoft.com/office/powerpoint/2010/main" val="2454278381"/>
              </p:ext>
            </p:extLst>
          </p:nvPr>
        </p:nvGraphicFramePr>
        <p:xfrm>
          <a:off x="524087" y="1383239"/>
          <a:ext cx="17343987" cy="7032915"/>
        </p:xfrm>
        <a:graphic>
          <a:graphicData uri="http://schemas.openxmlformats.org/drawingml/2006/table">
            <a:tbl>
              <a:tblPr firstRow="1" bandRow="1">
                <a:tableStyleId>{5C22544A-7EE6-4342-B048-85BDC9FD1C3A}</a:tableStyleId>
              </a:tblPr>
              <a:tblGrid>
                <a:gridCol w="3091960">
                  <a:extLst>
                    <a:ext uri="{9D8B030D-6E8A-4147-A177-3AD203B41FA5}">
                      <a16:colId xmlns:a16="http://schemas.microsoft.com/office/drawing/2014/main" val="968186272"/>
                    </a:ext>
                  </a:extLst>
                </a:gridCol>
                <a:gridCol w="14252027">
                  <a:extLst>
                    <a:ext uri="{9D8B030D-6E8A-4147-A177-3AD203B41FA5}">
                      <a16:colId xmlns:a16="http://schemas.microsoft.com/office/drawing/2014/main" val="937634468"/>
                    </a:ext>
                  </a:extLst>
                </a:gridCol>
              </a:tblGrid>
              <a:tr h="875955">
                <a:tc gridSpan="2">
                  <a:txBody>
                    <a:bodyPr/>
                    <a:lstStyle/>
                    <a:p>
                      <a:pPr algn="ctr"/>
                      <a:r>
                        <a:rPr lang="it-IT" sz="2200">
                          <a:latin typeface="Arial"/>
                          <a:cs typeface="Arial"/>
                        </a:rPr>
                        <a:t>CREDITO D'IMPOSTA PER INVESTIMENTI IN BENI STRUMENTALI NUOVI</a:t>
                      </a:r>
                    </a:p>
                  </a:txBody>
                  <a:tcPr marL="137160" marR="137160" marT="137160" marB="137160" anchor="ctr">
                    <a:solidFill>
                      <a:srgbClr val="3A8C90"/>
                    </a:solidFill>
                  </a:tcPr>
                </a:tc>
                <a:tc hMerge="1">
                  <a:txBody>
                    <a:bodyPr/>
                    <a:lstStyle/>
                    <a:p>
                      <a:pPr algn="ctr"/>
                      <a:endParaRPr lang="it-IT" sz="2200">
                        <a:latin typeface="Arial" panose="020B0604020202020204" pitchFamily="34" charset="0"/>
                        <a:cs typeface="Arial" panose="020B0604020202020204" pitchFamily="34" charset="0"/>
                      </a:endParaRPr>
                    </a:p>
                  </a:txBody>
                  <a:tcPr marL="137160" marR="137160" marT="137160" marB="137160" anchor="ctr">
                    <a:solidFill>
                      <a:srgbClr val="CBE1E3"/>
                    </a:solidFill>
                  </a:tcPr>
                </a:tc>
                <a:extLst>
                  <a:ext uri="{0D108BD9-81ED-4DB2-BD59-A6C34878D82A}">
                    <a16:rowId xmlns:a16="http://schemas.microsoft.com/office/drawing/2014/main" val="1475732785"/>
                  </a:ext>
                </a:extLst>
              </a:tr>
              <a:tr h="2094606">
                <a:tc>
                  <a:txBody>
                    <a:bodyPr/>
                    <a:lstStyle/>
                    <a:p>
                      <a:pPr algn="ctr"/>
                      <a:r>
                        <a:rPr lang="it-IT" sz="2000" b="1">
                          <a:solidFill>
                            <a:schemeClr val="bg1"/>
                          </a:solidFill>
                          <a:latin typeface="Arial"/>
                          <a:cs typeface="Arial"/>
                        </a:rPr>
                        <a:t>Risp. Interp. </a:t>
                      </a:r>
                      <a:endParaRPr lang="it-IT" sz="2000" b="1">
                        <a:solidFill>
                          <a:schemeClr val="bg1"/>
                        </a:solidFill>
                        <a:latin typeface="Arial" panose="020B0604020202020204" pitchFamily="34" charset="0"/>
                        <a:cs typeface="Arial" panose="020B0604020202020204" pitchFamily="34" charset="0"/>
                      </a:endParaRPr>
                    </a:p>
                    <a:p>
                      <a:pPr algn="ctr"/>
                      <a:r>
                        <a:rPr lang="it-IT" sz="2000" b="1">
                          <a:solidFill>
                            <a:schemeClr val="bg1"/>
                          </a:solidFill>
                          <a:latin typeface="Arial"/>
                          <a:cs typeface="Arial"/>
                        </a:rPr>
                        <a:t>n. 863 del 2021 – </a:t>
                      </a:r>
                    </a:p>
                    <a:p>
                      <a:pPr algn="ctr"/>
                      <a:r>
                        <a:rPr lang="it-IT" sz="2000" b="1">
                          <a:solidFill>
                            <a:schemeClr val="bg1"/>
                          </a:solidFill>
                          <a:latin typeface="Arial"/>
                          <a:cs typeface="Arial"/>
                        </a:rPr>
                        <a:t>ACQUISTI CENTRALIZZATI</a:t>
                      </a:r>
                    </a:p>
                  </a:txBody>
                  <a:tcPr marL="137160" marR="137160" marT="137160" marB="137160" anchor="ctr">
                    <a:solidFill>
                      <a:srgbClr val="3A8C90"/>
                    </a:solidFill>
                  </a:tcPr>
                </a:tc>
                <a:tc>
                  <a:txBody>
                    <a:bodyPr/>
                    <a:lstStyle/>
                    <a:p>
                      <a:pPr lvl="0" algn="just">
                        <a:buNone/>
                      </a:pPr>
                      <a:r>
                        <a:rPr lang="it-IT" sz="2300" kern="1200" noProof="0">
                          <a:solidFill>
                            <a:schemeClr val="dk1"/>
                          </a:solidFill>
                          <a:latin typeface="Arial"/>
                          <a:ea typeface="+mn-ea"/>
                          <a:cs typeface="Arial"/>
                        </a:rPr>
                        <a:t>Nel rispondere ad un quesito in merito all'individuazione della agevolazione correttamente applicabile tra iperammortamento e credito di imposta per investimenti in beni strumentali (agevolazioni che, si ricorda, si sono succedute nel tempo), l'Agenzia delle Entrate ha modo di precisare che, ai fini di entrambe le agevolazioni, per poter riferire l'ordine e l'acconto alla società del gruppo cessionaria di un contratto di fornitura (soggetto che effettua l'investimento) è necessaria la sussistenza, </a:t>
                      </a:r>
                      <a:r>
                        <a:rPr lang="it-IT" sz="2300" i="1" kern="1200" noProof="0">
                          <a:solidFill>
                            <a:schemeClr val="dk1"/>
                          </a:solidFill>
                          <a:latin typeface="Arial"/>
                          <a:ea typeface="+mn-ea"/>
                          <a:cs typeface="Arial"/>
                        </a:rPr>
                        <a:t>ab origine</a:t>
                      </a:r>
                      <a:r>
                        <a:rPr lang="it-IT" sz="2300" kern="1200" noProof="0">
                          <a:solidFill>
                            <a:schemeClr val="dk1"/>
                          </a:solidFill>
                          <a:latin typeface="Arial"/>
                          <a:ea typeface="+mn-ea"/>
                          <a:cs typeface="Arial"/>
                        </a:rPr>
                        <a:t>, di elementi documentali e fattuali che dimostrino con certezza che la società del gruppo a cui è affidata la gestione centralizzata delle politiche di acquisto abbia effettuato la </a:t>
                      </a:r>
                      <a:r>
                        <a:rPr lang="it-IT" sz="2300" b="1" kern="1200" noProof="0">
                          <a:solidFill>
                            <a:schemeClr val="dk1"/>
                          </a:solidFill>
                          <a:latin typeface="Arial"/>
                          <a:ea typeface="+mn-ea"/>
                          <a:cs typeface="Arial"/>
                        </a:rPr>
                        <a:t>prenotazione dell'investimento</a:t>
                      </a:r>
                      <a:r>
                        <a:rPr lang="it-IT" sz="2300" kern="1200" noProof="0">
                          <a:solidFill>
                            <a:schemeClr val="dk1"/>
                          </a:solidFill>
                          <a:latin typeface="Arial"/>
                          <a:ea typeface="+mn-ea"/>
                          <a:cs typeface="Arial"/>
                        </a:rPr>
                        <a:t> e il </a:t>
                      </a:r>
                      <a:r>
                        <a:rPr lang="it-IT" sz="2300" b="1" kern="1200" noProof="0">
                          <a:solidFill>
                            <a:schemeClr val="dk1"/>
                          </a:solidFill>
                          <a:latin typeface="Arial"/>
                          <a:ea typeface="+mn-ea"/>
                          <a:cs typeface="Arial"/>
                        </a:rPr>
                        <a:t>versamento dell'acconto</a:t>
                      </a:r>
                      <a:r>
                        <a:rPr lang="it-IT" sz="2300" kern="1200" noProof="0">
                          <a:solidFill>
                            <a:schemeClr val="dk1"/>
                          </a:solidFill>
                          <a:latin typeface="Arial"/>
                          <a:ea typeface="+mn-ea"/>
                          <a:cs typeface="Arial"/>
                        </a:rPr>
                        <a:t> in favore e per conto della società cessionaria stessa. </a:t>
                      </a:r>
                      <a:endParaRPr lang="it-IT" sz="2300" kern="1200">
                        <a:solidFill>
                          <a:schemeClr val="dk1"/>
                        </a:solidFill>
                        <a:latin typeface="Arial"/>
                        <a:ea typeface="+mn-ea"/>
                        <a:cs typeface="Arial"/>
                      </a:endParaRPr>
                    </a:p>
                  </a:txBody>
                  <a:tcPr marL="137160" marR="137160" marT="137160" marB="137160" anchor="ctr">
                    <a:solidFill>
                      <a:srgbClr val="CBE1E3"/>
                    </a:solidFill>
                  </a:tcPr>
                </a:tc>
                <a:extLst>
                  <a:ext uri="{0D108BD9-81ED-4DB2-BD59-A6C34878D82A}">
                    <a16:rowId xmlns:a16="http://schemas.microsoft.com/office/drawing/2014/main" val="3014507433"/>
                  </a:ext>
                </a:extLst>
              </a:tr>
              <a:tr h="2094606">
                <a:tc>
                  <a:txBody>
                    <a:bodyPr/>
                    <a:lstStyle/>
                    <a:p>
                      <a:pPr algn="ctr"/>
                      <a:r>
                        <a:rPr lang="it-IT" sz="2000" b="1">
                          <a:solidFill>
                            <a:schemeClr val="bg1"/>
                          </a:solidFill>
                          <a:latin typeface="Arial"/>
                          <a:cs typeface="Arial"/>
                        </a:rPr>
                        <a:t>Risp. Interp. </a:t>
                      </a:r>
                      <a:endParaRPr lang="it-IT" sz="2000" b="1">
                        <a:solidFill>
                          <a:schemeClr val="bg1"/>
                        </a:solidFill>
                        <a:latin typeface="Arial" panose="020B0604020202020204" pitchFamily="34" charset="0"/>
                        <a:cs typeface="Arial" panose="020B0604020202020204" pitchFamily="34" charset="0"/>
                      </a:endParaRPr>
                    </a:p>
                    <a:p>
                      <a:pPr algn="ctr"/>
                      <a:r>
                        <a:rPr lang="it-IT" sz="2000" b="1">
                          <a:solidFill>
                            <a:schemeClr val="bg1"/>
                          </a:solidFill>
                          <a:latin typeface="Arial"/>
                          <a:cs typeface="Arial"/>
                        </a:rPr>
                        <a:t>n. 895 del 2021 – </a:t>
                      </a:r>
                    </a:p>
                    <a:p>
                      <a:pPr algn="ctr"/>
                      <a:r>
                        <a:rPr lang="it-IT" sz="2000" b="1">
                          <a:solidFill>
                            <a:schemeClr val="bg1"/>
                          </a:solidFill>
                          <a:latin typeface="Arial"/>
                          <a:cs typeface="Arial"/>
                        </a:rPr>
                        <a:t>MOMENTO DI EFFETTUAZIONE DELL’INVESTIMENTO</a:t>
                      </a:r>
                    </a:p>
                  </a:txBody>
                  <a:tcPr marL="137160" marR="137160" marT="137160" marB="137160" anchor="ctr">
                    <a:solidFill>
                      <a:srgbClr val="3A8C90"/>
                    </a:solidFill>
                  </a:tcPr>
                </a:tc>
                <a:tc>
                  <a:txBody>
                    <a:bodyPr/>
                    <a:lstStyle/>
                    <a:p>
                      <a:pPr lvl="0" algn="just">
                        <a:lnSpc>
                          <a:spcPct val="100000"/>
                        </a:lnSpc>
                        <a:spcBef>
                          <a:spcPts val="0"/>
                        </a:spcBef>
                        <a:spcAft>
                          <a:spcPts val="0"/>
                        </a:spcAft>
                        <a:buNone/>
                      </a:pPr>
                      <a:r>
                        <a:rPr lang="it-IT" sz="2300" kern="1200" noProof="0">
                          <a:solidFill>
                            <a:schemeClr val="dk1"/>
                          </a:solidFill>
                          <a:latin typeface="Arial"/>
                          <a:ea typeface="+mn-ea"/>
                          <a:cs typeface="Arial"/>
                        </a:rPr>
                        <a:t>Al fine di individuare correttamente il </a:t>
                      </a:r>
                      <a:r>
                        <a:rPr lang="it-IT" sz="2300" b="1" kern="1200" noProof="0">
                          <a:solidFill>
                            <a:schemeClr val="dk1"/>
                          </a:solidFill>
                          <a:latin typeface="Arial"/>
                          <a:ea typeface="+mn-ea"/>
                          <a:cs typeface="Arial"/>
                        </a:rPr>
                        <a:t>momento di effettuazione dell’investimento</a:t>
                      </a:r>
                      <a:r>
                        <a:rPr lang="it-IT" sz="2300" kern="1200" noProof="0">
                          <a:solidFill>
                            <a:schemeClr val="dk1"/>
                          </a:solidFill>
                          <a:latin typeface="Arial"/>
                          <a:ea typeface="+mn-ea"/>
                          <a:cs typeface="Arial"/>
                        </a:rPr>
                        <a:t>, in presenza di un contratto complesso (e, cioè, in presenza di adempimenti ulteriori a carico dei fornitori consistenti nel collaudo dei beni o nella formazione del personale), non è sufficiente la mera consegna del bene mobile ai sensi dell'articolo 109,  comma 2, del TUIR, ma è necessario lo svolgimento delle ulteriori attività affinché si  concretizzi il requisito della "</a:t>
                      </a:r>
                      <a:r>
                        <a:rPr lang="it-IT" sz="2300" b="1" kern="1200" noProof="0">
                          <a:solidFill>
                            <a:schemeClr val="dk1"/>
                          </a:solidFill>
                          <a:latin typeface="Arial"/>
                          <a:ea typeface="+mn-ea"/>
                          <a:cs typeface="Arial"/>
                        </a:rPr>
                        <a:t>certezza</a:t>
                      </a:r>
                      <a:r>
                        <a:rPr lang="it-IT" sz="2300" kern="1200" noProof="0">
                          <a:solidFill>
                            <a:schemeClr val="dk1"/>
                          </a:solidFill>
                          <a:latin typeface="Arial"/>
                          <a:ea typeface="+mn-ea"/>
                          <a:cs typeface="Arial"/>
                        </a:rPr>
                        <a:t>" previsto dal comma 1 dello stesso articolo 109. A diversa conclusione si potrebbe giungere in presenza di elementi oggettivi e adeguata documentazione, per esempio laddove il fornitore, in sede di pagamento anticipato del saldo, avesse rilasciato adeguate garanzie bancarie a copertura del rischio di un successivo inadempimento contrattuale. </a:t>
                      </a:r>
                      <a:endParaRPr lang="it-IT" sz="2300" kern="1200">
                        <a:solidFill>
                          <a:schemeClr val="dk1"/>
                        </a:solidFill>
                        <a:latin typeface="Arial"/>
                        <a:ea typeface="+mn-ea"/>
                        <a:cs typeface="Arial"/>
                      </a:endParaRPr>
                    </a:p>
                  </a:txBody>
                  <a:tcPr marL="137160" marR="137160" marT="137160" marB="137160" anchor="ctr">
                    <a:solidFill>
                      <a:srgbClr val="CBE1E3"/>
                    </a:solidFill>
                  </a:tcPr>
                </a:tc>
                <a:extLst>
                  <a:ext uri="{0D108BD9-81ED-4DB2-BD59-A6C34878D82A}">
                    <a16:rowId xmlns:a16="http://schemas.microsoft.com/office/drawing/2014/main" val="4252524163"/>
                  </a:ext>
                </a:extLst>
              </a:tr>
            </a:tbl>
          </a:graphicData>
        </a:graphic>
      </p:graphicFrame>
      <p:sp>
        <p:nvSpPr>
          <p:cNvPr id="26" name="Connettore diritto 25">
            <a:extLst>
              <a:ext uri="{FF2B5EF4-FFF2-40B4-BE49-F238E27FC236}">
                <a16:creationId xmlns:a16="http://schemas.microsoft.com/office/drawing/2014/main" id="{43BC2AE9-3952-4FF3-A4BE-357296337D30}"/>
              </a:ext>
            </a:extLst>
          </p:cNvPr>
          <p:cNvSpPr/>
          <p:nvPr/>
        </p:nvSpPr>
        <p:spPr>
          <a:xfrm>
            <a:off x="3933720" y="2514600"/>
            <a:ext cx="0" cy="0"/>
          </a:xfrm>
          <a:prstGeom prst="line">
            <a:avLst/>
          </a:prstGeom>
          <a:solidFill>
            <a:srgbClr val="FFFC00">
              <a:alpha val="5000"/>
            </a:srgbClr>
          </a:solidFill>
          <a:ln w="108000">
            <a:solidFill>
              <a:srgbClr val="FFFC00"/>
            </a:solidFill>
          </a:ln>
        </p:spPr>
        <p:style>
          <a:lnRef idx="1">
            <a:schemeClr val="accent1"/>
          </a:lnRef>
          <a:fillRef idx="0">
            <a:schemeClr val="accent1"/>
          </a:fillRef>
          <a:effectRef idx="0">
            <a:schemeClr val="accent1"/>
          </a:effectRef>
          <a:fontRef idx="minor">
            <a:schemeClr val="tx1"/>
          </a:fontRef>
        </p:style>
        <p:txBody>
          <a:bodyPr wrap="none" rtlCol="0" anchor="ctr" anchorCtr="1"/>
          <a:lstStyle/>
          <a:p>
            <a:endParaRPr lang="en-US">
              <a:solidFill>
                <a:srgbClr val="FFFC00"/>
              </a:solidFill>
            </a:endParaRPr>
          </a:p>
        </p:txBody>
      </p:sp>
    </p:spTree>
    <p:extLst>
      <p:ext uri="{BB962C8B-B14F-4D97-AF65-F5344CB8AC3E}">
        <p14:creationId xmlns:p14="http://schemas.microsoft.com/office/powerpoint/2010/main" val="119001450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707886"/>
          </a:xfrm>
          <a:prstGeom prst="rect">
            <a:avLst/>
          </a:prstGeom>
          <a:noFill/>
        </p:spPr>
        <p:txBody>
          <a:bodyPr wrap="square" lIns="91440" tIns="45720" rIns="91440" bIns="45720" anchor="t">
            <a:spAutoFit/>
          </a:bodyPr>
          <a:lstStyle/>
          <a:p>
            <a:pPr algn="ctr" fontAlgn="base"/>
            <a:endParaRPr lang="it-IT" sz="2000" b="1">
              <a:solidFill>
                <a:srgbClr val="002060"/>
              </a:solidFill>
              <a:highlight>
                <a:srgbClr val="FFFF00"/>
              </a:highlight>
              <a:latin typeface="Arial"/>
              <a:cs typeface="Arial"/>
            </a:endParaRPr>
          </a:p>
          <a:p>
            <a:pPr algn="ctr" fontAlgn="base"/>
            <a:endParaRPr lang="it-IT" sz="2000">
              <a:solidFill>
                <a:srgbClr val="002060"/>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AGEVOLAZIONI</a:t>
            </a:r>
            <a:endParaRPr lang="en-US" sz="4800" b="1" kern="0">
              <a:solidFill>
                <a:schemeClr val="bg1"/>
              </a:solidFill>
              <a:latin typeface="Arial" panose="020B0604020202020204" pitchFamily="34" charset="0"/>
              <a:cs typeface="Arial" panose="020B0604020202020204" pitchFamily="34" charset="0"/>
            </a:endParaRPr>
          </a:p>
        </p:txBody>
      </p:sp>
      <p:graphicFrame>
        <p:nvGraphicFramePr>
          <p:cNvPr id="3" name="Tabella 3">
            <a:extLst>
              <a:ext uri="{FF2B5EF4-FFF2-40B4-BE49-F238E27FC236}">
                <a16:creationId xmlns:a16="http://schemas.microsoft.com/office/drawing/2014/main" id="{E1179057-26E5-4A8B-8BC8-CFE4BC3CCD27}"/>
              </a:ext>
            </a:extLst>
          </p:cNvPr>
          <p:cNvGraphicFramePr>
            <a:graphicFrameLocks noGrp="1"/>
          </p:cNvGraphicFramePr>
          <p:nvPr>
            <p:extLst>
              <p:ext uri="{D42A27DB-BD31-4B8C-83A1-F6EECF244321}">
                <p14:modId xmlns:p14="http://schemas.microsoft.com/office/powerpoint/2010/main" val="539149211"/>
              </p:ext>
            </p:extLst>
          </p:nvPr>
        </p:nvGraphicFramePr>
        <p:xfrm>
          <a:off x="460077" y="2770733"/>
          <a:ext cx="17343988" cy="4472046"/>
        </p:xfrm>
        <a:graphic>
          <a:graphicData uri="http://schemas.openxmlformats.org/drawingml/2006/table">
            <a:tbl>
              <a:tblPr firstRow="1" bandRow="1">
                <a:tableStyleId>{5C22544A-7EE6-4342-B048-85BDC9FD1C3A}</a:tableStyleId>
              </a:tblPr>
              <a:tblGrid>
                <a:gridCol w="3091961">
                  <a:extLst>
                    <a:ext uri="{9D8B030D-6E8A-4147-A177-3AD203B41FA5}">
                      <a16:colId xmlns:a16="http://schemas.microsoft.com/office/drawing/2014/main" val="968186272"/>
                    </a:ext>
                  </a:extLst>
                </a:gridCol>
                <a:gridCol w="14252027">
                  <a:extLst>
                    <a:ext uri="{9D8B030D-6E8A-4147-A177-3AD203B41FA5}">
                      <a16:colId xmlns:a16="http://schemas.microsoft.com/office/drawing/2014/main" val="937634468"/>
                    </a:ext>
                  </a:extLst>
                </a:gridCol>
              </a:tblGrid>
              <a:tr h="2094606">
                <a:tc>
                  <a:txBody>
                    <a:bodyPr/>
                    <a:lstStyle/>
                    <a:p>
                      <a:pPr algn="ctr"/>
                      <a:r>
                        <a:rPr lang="it-IT" sz="2000" b="1">
                          <a:solidFill>
                            <a:schemeClr val="bg1"/>
                          </a:solidFill>
                          <a:latin typeface="Arial"/>
                          <a:cs typeface="Arial"/>
                        </a:rPr>
                        <a:t>Risp. </a:t>
                      </a:r>
                      <a:r>
                        <a:rPr lang="it-IT" sz="2000" b="1" err="1">
                          <a:solidFill>
                            <a:schemeClr val="bg1"/>
                          </a:solidFill>
                          <a:latin typeface="Arial"/>
                          <a:cs typeface="Arial"/>
                        </a:rPr>
                        <a:t>Interp</a:t>
                      </a:r>
                      <a:r>
                        <a:rPr lang="it-IT" sz="2000" b="1">
                          <a:solidFill>
                            <a:schemeClr val="bg1"/>
                          </a:solidFill>
                          <a:latin typeface="Arial"/>
                          <a:cs typeface="Arial"/>
                        </a:rPr>
                        <a:t>. </a:t>
                      </a:r>
                      <a:endParaRPr lang="it-IT" sz="2000" b="1">
                        <a:solidFill>
                          <a:schemeClr val="bg1"/>
                        </a:solidFill>
                        <a:latin typeface="Arial" panose="020B0604020202020204" pitchFamily="34" charset="0"/>
                        <a:cs typeface="Arial" panose="020B0604020202020204" pitchFamily="34" charset="0"/>
                      </a:endParaRPr>
                    </a:p>
                    <a:p>
                      <a:pPr algn="ctr"/>
                      <a:r>
                        <a:rPr lang="it-IT" sz="2000" b="1">
                          <a:solidFill>
                            <a:schemeClr val="bg1"/>
                          </a:solidFill>
                          <a:latin typeface="Arial"/>
                          <a:cs typeface="Arial"/>
                        </a:rPr>
                        <a:t>n. 896 del 2021 –</a:t>
                      </a:r>
                    </a:p>
                    <a:p>
                      <a:pPr algn="ctr"/>
                      <a:r>
                        <a:rPr lang="it-IT" sz="2000" b="1">
                          <a:solidFill>
                            <a:schemeClr val="bg1"/>
                          </a:solidFill>
                          <a:latin typeface="Arial"/>
                          <a:cs typeface="Arial"/>
                        </a:rPr>
                        <a:t> QUESITI VARI</a:t>
                      </a:r>
                    </a:p>
                    <a:p>
                      <a:pPr algn="ctr"/>
                      <a:endParaRPr lang="it-IT" sz="2000" b="1">
                        <a:solidFill>
                          <a:schemeClr val="bg1"/>
                        </a:solidFill>
                        <a:latin typeface="Arial"/>
                        <a:cs typeface="Arial"/>
                      </a:endParaRPr>
                    </a:p>
                  </a:txBody>
                  <a:tcPr marL="137160" marR="137160" marT="137160" marB="137160" anchor="ctr">
                    <a:solidFill>
                      <a:srgbClr val="3A8C90"/>
                    </a:solidFill>
                  </a:tcPr>
                </a:tc>
                <a:tc>
                  <a:txBody>
                    <a:bodyPr/>
                    <a:lstStyle/>
                    <a:p>
                      <a:pPr lvl="0" algn="just">
                        <a:buNone/>
                      </a:pPr>
                      <a:r>
                        <a:rPr lang="it-IT" sz="2300" b="0" i="0" u="none" strike="noStrike" kern="1200" cap="none" spc="0" normalizeH="0" baseline="0">
                          <a:ln>
                            <a:noFill/>
                          </a:ln>
                          <a:solidFill>
                            <a:srgbClr val="292930"/>
                          </a:solidFill>
                          <a:effectLst/>
                          <a:uLnTx/>
                          <a:uFillTx/>
                          <a:latin typeface="Arial"/>
                          <a:ea typeface="+mn-ea"/>
                          <a:cs typeface="Arial"/>
                        </a:rPr>
                        <a:t>Nella risposta, tra gli altri temi affrontati, l'Agenzia precisa che </a:t>
                      </a:r>
                      <a:r>
                        <a:rPr lang="it-IT" sz="2300" b="0" i="0" u="none" strike="noStrike" kern="1200" cap="none" spc="0" normalizeH="0" baseline="0" noProof="0">
                          <a:ln>
                            <a:noFill/>
                          </a:ln>
                          <a:solidFill>
                            <a:srgbClr val="292930"/>
                          </a:solidFill>
                          <a:effectLst/>
                          <a:uLnTx/>
                          <a:uFillTx/>
                          <a:latin typeface="Arial"/>
                          <a:ea typeface="+mn-ea"/>
                          <a:cs typeface="Arial"/>
                        </a:rPr>
                        <a:t>la congruità dei </a:t>
                      </a:r>
                      <a:r>
                        <a:rPr lang="it-IT" sz="2300" b="1" i="0" u="none" strike="noStrike" kern="1200" cap="none" spc="0" normalizeH="0" baseline="0" noProof="0">
                          <a:ln>
                            <a:noFill/>
                          </a:ln>
                          <a:solidFill>
                            <a:srgbClr val="292930"/>
                          </a:solidFill>
                          <a:effectLst/>
                          <a:uLnTx/>
                          <a:uFillTx/>
                          <a:latin typeface="Arial"/>
                          <a:ea typeface="+mn-ea"/>
                          <a:cs typeface="Arial"/>
                        </a:rPr>
                        <a:t>costi di posa in opera </a:t>
                      </a:r>
                      <a:r>
                        <a:rPr lang="it-IT" sz="2300" b="0" i="0" u="none" strike="noStrike" kern="1200" cap="none" spc="0" normalizeH="0" baseline="0" noProof="0">
                          <a:ln>
                            <a:noFill/>
                          </a:ln>
                          <a:solidFill>
                            <a:srgbClr val="292930"/>
                          </a:solidFill>
                          <a:effectLst/>
                          <a:uLnTx/>
                          <a:uFillTx/>
                          <a:latin typeface="Arial"/>
                          <a:ea typeface="+mn-ea"/>
                          <a:cs typeface="Arial"/>
                        </a:rPr>
                        <a:t>rispetto al costo dei beni strumentali agevolabili a cui si riferiscono, dovrà essere dimostrata in sede di controllo dal contribuente producendo tutti gli elementi tecnici, econ</a:t>
                      </a:r>
                      <a:r>
                        <a:rPr kumimoji="0" lang="it-IT" sz="2300" b="0" i="0" u="none" strike="noStrike" kern="1200" cap="none" spc="0" normalizeH="0" baseline="0" noProof="0">
                          <a:ln>
                            <a:noFill/>
                          </a:ln>
                          <a:solidFill>
                            <a:srgbClr val="292930"/>
                          </a:solidFill>
                          <a:effectLst/>
                          <a:uLnTx/>
                          <a:uFillTx/>
                          <a:latin typeface="Arial"/>
                          <a:ea typeface="+mn-ea"/>
                          <a:cs typeface="Arial"/>
                        </a:rPr>
                        <a:t>omici, commerciali e settoriali che giustificano il sostenimento e la capitalizzazione degli oneri in argomento ai  sensi  del principio contabile OIC 16 e la loro rilevanza come " oneri  accessori  di diretta imputazione" ai sensi </a:t>
                      </a:r>
                      <a:r>
                        <a:rPr lang="it-IT" sz="2300" b="0" i="0" u="none" strike="noStrike" kern="1200" cap="none" spc="0" normalizeH="0" baseline="0" noProof="0">
                          <a:ln>
                            <a:noFill/>
                          </a:ln>
                          <a:solidFill>
                            <a:srgbClr val="292930"/>
                          </a:solidFill>
                          <a:effectLst/>
                          <a:uLnTx/>
                          <a:uFillTx/>
                          <a:latin typeface="Arial"/>
                          <a:ea typeface="+mn-ea"/>
                          <a:cs typeface="Arial"/>
                        </a:rPr>
                        <a:t>dell'articolo 110, comma 1, lettera b), del TUIR.</a:t>
                      </a:r>
                      <a:endParaRPr lang="it-IT" sz="2300" b="0" i="0" u="none" strike="noStrike" kern="1200" cap="none" spc="0" normalizeH="0" baseline="0">
                        <a:ln>
                          <a:noFill/>
                        </a:ln>
                        <a:solidFill>
                          <a:srgbClr val="292930"/>
                        </a:solidFill>
                        <a:effectLst/>
                        <a:uLnTx/>
                        <a:uFillTx/>
                        <a:latin typeface="Arial"/>
                        <a:ea typeface="+mn-ea"/>
                        <a:cs typeface="Arial"/>
                      </a:endParaRPr>
                    </a:p>
                  </a:txBody>
                  <a:tcPr marL="137160" marR="137160" marT="137160" marB="137160" anchor="ctr">
                    <a:solidFill>
                      <a:srgbClr val="CBE1E3"/>
                    </a:solidFill>
                  </a:tcPr>
                </a:tc>
                <a:extLst>
                  <a:ext uri="{0D108BD9-81ED-4DB2-BD59-A6C34878D82A}">
                    <a16:rowId xmlns:a16="http://schemas.microsoft.com/office/drawing/2014/main" val="1470229999"/>
                  </a:ext>
                </a:extLst>
              </a:tr>
              <a:tr h="2094606">
                <a:tc>
                  <a:txBody>
                    <a:bodyPr/>
                    <a:lstStyle/>
                    <a:p>
                      <a:pPr algn="ctr"/>
                      <a:r>
                        <a:rPr lang="it-IT" sz="2000" b="1">
                          <a:solidFill>
                            <a:schemeClr val="bg1"/>
                          </a:solidFill>
                          <a:latin typeface="Arial"/>
                          <a:cs typeface="Arial"/>
                        </a:rPr>
                        <a:t>Risp. </a:t>
                      </a:r>
                      <a:r>
                        <a:rPr lang="it-IT" sz="2000" b="1" err="1">
                          <a:solidFill>
                            <a:schemeClr val="bg1"/>
                          </a:solidFill>
                          <a:latin typeface="Arial"/>
                          <a:cs typeface="Arial"/>
                        </a:rPr>
                        <a:t>Interp</a:t>
                      </a:r>
                      <a:r>
                        <a:rPr lang="it-IT" sz="2000" b="1">
                          <a:solidFill>
                            <a:schemeClr val="bg1"/>
                          </a:solidFill>
                          <a:latin typeface="Arial"/>
                          <a:cs typeface="Arial"/>
                        </a:rPr>
                        <a:t>. </a:t>
                      </a:r>
                      <a:endParaRPr lang="it-IT" sz="2000" b="1">
                        <a:solidFill>
                          <a:schemeClr val="bg1"/>
                        </a:solidFill>
                        <a:latin typeface="Arial" panose="020B0604020202020204" pitchFamily="34" charset="0"/>
                        <a:cs typeface="Arial" panose="020B0604020202020204" pitchFamily="34" charset="0"/>
                      </a:endParaRPr>
                    </a:p>
                    <a:p>
                      <a:pPr algn="ctr"/>
                      <a:r>
                        <a:rPr lang="it-IT" sz="2000" b="1">
                          <a:solidFill>
                            <a:schemeClr val="bg1"/>
                          </a:solidFill>
                          <a:latin typeface="Arial"/>
                          <a:cs typeface="Arial"/>
                        </a:rPr>
                        <a:t>n. 870 del 2021 - </a:t>
                      </a:r>
                    </a:p>
                    <a:p>
                      <a:pPr marL="0" marR="0" lvl="0" indent="0" algn="ctr" defTabSz="1371645" rtl="0" eaLnBrk="1" fontAlgn="auto" latinLnBrk="0" hangingPunct="1">
                        <a:lnSpc>
                          <a:spcPct val="100000"/>
                        </a:lnSpc>
                        <a:spcBef>
                          <a:spcPts val="0"/>
                        </a:spcBef>
                        <a:spcAft>
                          <a:spcPts val="0"/>
                        </a:spcAft>
                        <a:buClrTx/>
                        <a:buSzTx/>
                        <a:buFontTx/>
                        <a:buNone/>
                        <a:tabLst/>
                        <a:defRPr/>
                      </a:pPr>
                      <a:r>
                        <a:rPr lang="it-IT" sz="2000" b="1" i="0">
                          <a:solidFill>
                            <a:schemeClr val="bg1"/>
                          </a:solidFill>
                          <a:effectLst/>
                          <a:latin typeface="Arial"/>
                          <a:cs typeface="Arial"/>
                        </a:rPr>
                        <a:t>PATENT BOX IN UN’UNICA SOLUZIONE</a:t>
                      </a:r>
                      <a:endParaRPr lang="it-IT" sz="2000" b="1">
                        <a:solidFill>
                          <a:schemeClr val="bg1"/>
                        </a:solidFill>
                        <a:latin typeface="Arial"/>
                        <a:cs typeface="Arial"/>
                      </a:endParaRPr>
                    </a:p>
                    <a:p>
                      <a:pPr algn="ctr"/>
                      <a:endParaRPr lang="it-IT" sz="2000" b="1">
                        <a:solidFill>
                          <a:schemeClr val="bg1"/>
                        </a:solidFill>
                        <a:latin typeface="Arial"/>
                        <a:cs typeface="Arial"/>
                      </a:endParaRPr>
                    </a:p>
                  </a:txBody>
                  <a:tcPr marL="137160" marR="137160" marT="137160" marB="137160" anchor="ctr">
                    <a:solidFill>
                      <a:srgbClr val="3A8C90"/>
                    </a:solidFill>
                  </a:tcPr>
                </a:tc>
                <a:tc>
                  <a:txBody>
                    <a:bodyPr/>
                    <a:lstStyle/>
                    <a:p>
                      <a:pPr algn="just"/>
                      <a:r>
                        <a:rPr kumimoji="0" lang="it-IT" sz="2300" b="0" i="0" u="none" strike="noStrike" kern="1200" cap="none" spc="0" normalizeH="0" baseline="0" noProof="0">
                          <a:ln>
                            <a:noFill/>
                          </a:ln>
                          <a:solidFill>
                            <a:srgbClr val="292930"/>
                          </a:solidFill>
                          <a:effectLst/>
                          <a:uLnTx/>
                          <a:uFillTx/>
                          <a:latin typeface="Arial"/>
                          <a:ea typeface="+mn-ea"/>
                          <a:cs typeface="Arial"/>
                        </a:rPr>
                        <a:t>La risposta chiarisce le modalità di fruizione del c.d. </a:t>
                      </a:r>
                      <a:r>
                        <a:rPr kumimoji="0" lang="it-IT" sz="2300" b="0" i="0" u="none" strike="noStrike" kern="1200" cap="none" spc="0" normalizeH="0" baseline="0" noProof="0" err="1">
                          <a:ln>
                            <a:noFill/>
                          </a:ln>
                          <a:solidFill>
                            <a:srgbClr val="292930"/>
                          </a:solidFill>
                          <a:effectLst/>
                          <a:uLnTx/>
                          <a:uFillTx/>
                          <a:latin typeface="Arial"/>
                          <a:ea typeface="+mn-ea"/>
                          <a:cs typeface="Arial"/>
                        </a:rPr>
                        <a:t>patent</a:t>
                      </a:r>
                      <a:r>
                        <a:rPr kumimoji="0" lang="it-IT" sz="2300" b="0" i="0" u="none" strike="noStrike" kern="1200" cap="none" spc="0" normalizeH="0" baseline="0" noProof="0">
                          <a:ln>
                            <a:noFill/>
                          </a:ln>
                          <a:solidFill>
                            <a:srgbClr val="292930"/>
                          </a:solidFill>
                          <a:effectLst/>
                          <a:uLnTx/>
                          <a:uFillTx/>
                          <a:latin typeface="Arial"/>
                          <a:ea typeface="+mn-ea"/>
                          <a:cs typeface="Arial"/>
                        </a:rPr>
                        <a:t> box, precisando che nel caso in cui il contribuente intenda fruire del beneficio in un’unica soluzione, la variazione in diminuzione vada indicata nella dichiarazione dei redditi relativa al periodo d'imposta in cui è stato sottoscritto l'accordo con l'Agenzia delle Entrate. L'Amministrazione esclude la possibilità di anticipo al periodo d'imposta precedente, nel caso in cui l'accordo sia stato sottoscritto prima della presentazione della relativa dichiarazione</a:t>
                      </a:r>
                      <a:endParaRPr lang="it-IT" sz="2200" b="0" i="0" u="none" strike="noStrike" kern="1200">
                        <a:solidFill>
                          <a:schemeClr val="dk1"/>
                        </a:solidFill>
                        <a:highlight>
                          <a:srgbClr val="FFFF00"/>
                        </a:highlight>
                        <a:latin typeface="Lato"/>
                        <a:ea typeface="+mn-ea"/>
                        <a:cs typeface="+mn-cs"/>
                      </a:endParaRPr>
                    </a:p>
                  </a:txBody>
                  <a:tcPr marL="137160" marR="137160" marT="137160" marB="137160" anchor="ctr">
                    <a:solidFill>
                      <a:srgbClr val="CBE1E3"/>
                    </a:solidFill>
                  </a:tcPr>
                </a:tc>
                <a:extLst>
                  <a:ext uri="{0D108BD9-81ED-4DB2-BD59-A6C34878D82A}">
                    <a16:rowId xmlns:a16="http://schemas.microsoft.com/office/drawing/2014/main" val="1519616829"/>
                  </a:ext>
                </a:extLst>
              </a:tr>
            </a:tbl>
          </a:graphicData>
        </a:graphic>
      </p:graphicFrame>
    </p:spTree>
    <p:extLst>
      <p:ext uri="{BB962C8B-B14F-4D97-AF65-F5344CB8AC3E}">
        <p14:creationId xmlns:p14="http://schemas.microsoft.com/office/powerpoint/2010/main" val="2167833446"/>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707886"/>
          </a:xfrm>
          <a:prstGeom prst="rect">
            <a:avLst/>
          </a:prstGeom>
          <a:noFill/>
        </p:spPr>
        <p:txBody>
          <a:bodyPr wrap="square" lIns="91440" tIns="45720" rIns="91440" bIns="45720" anchor="t">
            <a:spAutoFit/>
          </a:bodyPr>
          <a:lstStyle/>
          <a:p>
            <a:pPr algn="ctr" fontAlgn="base"/>
            <a:endParaRPr lang="it-IT" sz="2000" b="1">
              <a:solidFill>
                <a:srgbClr val="002060"/>
              </a:solidFill>
              <a:highlight>
                <a:srgbClr val="FFFF00"/>
              </a:highlight>
              <a:latin typeface="Arial"/>
              <a:cs typeface="Arial"/>
            </a:endParaRPr>
          </a:p>
          <a:p>
            <a:pPr algn="ctr" fontAlgn="base"/>
            <a:endParaRPr lang="it-IT" sz="2000">
              <a:solidFill>
                <a:srgbClr val="002060"/>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AGEVOLAZIONI</a:t>
            </a:r>
            <a:endParaRPr lang="en-US" sz="4800" b="1" kern="0">
              <a:solidFill>
                <a:schemeClr val="bg1"/>
              </a:solidFill>
              <a:latin typeface="Arial" panose="020B0604020202020204" pitchFamily="34" charset="0"/>
              <a:cs typeface="Arial" panose="020B0604020202020204" pitchFamily="34" charset="0"/>
            </a:endParaRPr>
          </a:p>
        </p:txBody>
      </p:sp>
      <p:graphicFrame>
        <p:nvGraphicFramePr>
          <p:cNvPr id="3" name="Tabella 3">
            <a:extLst>
              <a:ext uri="{FF2B5EF4-FFF2-40B4-BE49-F238E27FC236}">
                <a16:creationId xmlns:a16="http://schemas.microsoft.com/office/drawing/2014/main" id="{E1179057-26E5-4A8B-8BC8-CFE4BC3CCD27}"/>
              </a:ext>
            </a:extLst>
          </p:cNvPr>
          <p:cNvGraphicFramePr>
            <a:graphicFrameLocks noGrp="1"/>
          </p:cNvGraphicFramePr>
          <p:nvPr>
            <p:extLst>
              <p:ext uri="{D42A27DB-BD31-4B8C-83A1-F6EECF244321}">
                <p14:modId xmlns:p14="http://schemas.microsoft.com/office/powerpoint/2010/main" val="437439954"/>
              </p:ext>
            </p:extLst>
          </p:nvPr>
        </p:nvGraphicFramePr>
        <p:xfrm>
          <a:off x="577417" y="1368789"/>
          <a:ext cx="17133165" cy="7336858"/>
        </p:xfrm>
        <a:graphic>
          <a:graphicData uri="http://schemas.openxmlformats.org/drawingml/2006/table">
            <a:tbl>
              <a:tblPr firstRow="1" bandRow="1">
                <a:tableStyleId>{5C22544A-7EE6-4342-B048-85BDC9FD1C3A}</a:tableStyleId>
              </a:tblPr>
              <a:tblGrid>
                <a:gridCol w="3444915">
                  <a:extLst>
                    <a:ext uri="{9D8B030D-6E8A-4147-A177-3AD203B41FA5}">
                      <a16:colId xmlns:a16="http://schemas.microsoft.com/office/drawing/2014/main" val="968186272"/>
                    </a:ext>
                  </a:extLst>
                </a:gridCol>
                <a:gridCol w="13688250">
                  <a:extLst>
                    <a:ext uri="{9D8B030D-6E8A-4147-A177-3AD203B41FA5}">
                      <a16:colId xmlns:a16="http://schemas.microsoft.com/office/drawing/2014/main" val="937634468"/>
                    </a:ext>
                  </a:extLst>
                </a:gridCol>
              </a:tblGrid>
              <a:tr h="2703898">
                <a:tc>
                  <a:txBody>
                    <a:bodyPr/>
                    <a:lstStyle/>
                    <a:p>
                      <a:pPr algn="ctr"/>
                      <a:r>
                        <a:rPr lang="it-IT" sz="2200" b="1">
                          <a:solidFill>
                            <a:schemeClr val="bg1"/>
                          </a:solidFill>
                          <a:latin typeface="Arial" panose="020B0604020202020204" pitchFamily="34" charset="0"/>
                          <a:cs typeface="Arial" panose="020B0604020202020204" pitchFamily="34" charset="0"/>
                        </a:rPr>
                        <a:t>Risoluzione</a:t>
                      </a:r>
                    </a:p>
                    <a:p>
                      <a:pPr algn="ctr"/>
                      <a:r>
                        <a:rPr lang="it-IT" sz="2200" b="1">
                          <a:solidFill>
                            <a:schemeClr val="bg1"/>
                          </a:solidFill>
                          <a:latin typeface="Arial" panose="020B0604020202020204" pitchFamily="34" charset="0"/>
                          <a:cs typeface="Arial" panose="020B0604020202020204" pitchFamily="34" charset="0"/>
                        </a:rPr>
                        <a:t>n. 77 del 2021 –</a:t>
                      </a:r>
                    </a:p>
                    <a:p>
                      <a:pPr algn="ctr"/>
                      <a:r>
                        <a:rPr lang="it-IT" sz="2200" b="1">
                          <a:solidFill>
                            <a:schemeClr val="bg1"/>
                          </a:solidFill>
                          <a:latin typeface="Arial" panose="020B0604020202020204" pitchFamily="34" charset="0"/>
                          <a:cs typeface="Arial" panose="020B0604020202020204" pitchFamily="34" charset="0"/>
                        </a:rPr>
                        <a:t>SUPER-</a:t>
                      </a:r>
                    </a:p>
                    <a:p>
                      <a:pPr algn="ctr"/>
                      <a:r>
                        <a:rPr lang="it-IT" sz="2200" b="1">
                          <a:solidFill>
                            <a:schemeClr val="bg1"/>
                          </a:solidFill>
                          <a:latin typeface="Arial" panose="020B0604020202020204" pitchFamily="34" charset="0"/>
                          <a:cs typeface="Arial" panose="020B0604020202020204" pitchFamily="34" charset="0"/>
                        </a:rPr>
                        <a:t>AMMORTAMENTO</a:t>
                      </a:r>
                    </a:p>
                  </a:txBody>
                  <a:tcPr marL="137160" marR="137160" marT="137160" marB="137160" anchor="ctr">
                    <a:solidFill>
                      <a:srgbClr val="3A8C90"/>
                    </a:solidFill>
                  </a:tcPr>
                </a:tc>
                <a:tc>
                  <a:txBody>
                    <a:bodyPr/>
                    <a:lstStyle/>
                    <a:p>
                      <a:pPr algn="just"/>
                      <a:r>
                        <a:rPr lang="it-IT" sz="2200" b="0">
                          <a:solidFill>
                            <a:schemeClr val="tx1"/>
                          </a:solidFill>
                          <a:latin typeface="Arial" panose="020B0604020202020204" pitchFamily="34" charset="0"/>
                          <a:cs typeface="Arial" panose="020B0604020202020204" pitchFamily="34" charset="0"/>
                        </a:rPr>
                        <a:t>L’</a:t>
                      </a:r>
                      <a:r>
                        <a:rPr lang="it-IT" sz="2200" b="1">
                          <a:solidFill>
                            <a:schemeClr val="tx1"/>
                          </a:solidFill>
                          <a:latin typeface="Arial" panose="020B0604020202020204" pitchFamily="34" charset="0"/>
                          <a:cs typeface="Arial" panose="020B0604020202020204" pitchFamily="34" charset="0"/>
                        </a:rPr>
                        <a:t>accettazione</a:t>
                      </a:r>
                      <a:r>
                        <a:rPr lang="it-IT" sz="2200" b="0">
                          <a:solidFill>
                            <a:schemeClr val="tx1"/>
                          </a:solidFill>
                          <a:latin typeface="Arial" panose="020B0604020202020204" pitchFamily="34" charset="0"/>
                          <a:cs typeface="Arial" panose="020B0604020202020204" pitchFamily="34" charset="0"/>
                        </a:rPr>
                        <a:t> </a:t>
                      </a:r>
                      <a:r>
                        <a:rPr lang="it-IT" sz="2200" b="1">
                          <a:solidFill>
                            <a:schemeClr val="tx1"/>
                          </a:solidFill>
                          <a:latin typeface="Arial" panose="020B0604020202020204" pitchFamily="34" charset="0"/>
                          <a:cs typeface="Arial" panose="020B0604020202020204" pitchFamily="34" charset="0"/>
                        </a:rPr>
                        <a:t>tacita</a:t>
                      </a:r>
                      <a:r>
                        <a:rPr lang="it-IT" sz="2200" b="0">
                          <a:solidFill>
                            <a:schemeClr val="tx1"/>
                          </a:solidFill>
                          <a:latin typeface="Arial" panose="020B0604020202020204" pitchFamily="34" charset="0"/>
                          <a:cs typeface="Arial" panose="020B0604020202020204" pitchFamily="34" charset="0"/>
                        </a:rPr>
                        <a:t> delle opere appaltate è - al pari di quella espressa - idonea a configurare il conseguimento di un ricavo o il sostenimento di un costo ai sensi dell’art. 109, comma 2, lettera b), del TUIR: pertanto, </a:t>
                      </a:r>
                      <a:r>
                        <a:rPr lang="it-IT" sz="2200" b="0" u="sng">
                          <a:solidFill>
                            <a:schemeClr val="tx1"/>
                          </a:solidFill>
                          <a:latin typeface="Arial" panose="020B0604020202020204" pitchFamily="34" charset="0"/>
                          <a:cs typeface="Arial" panose="020B0604020202020204" pitchFamily="34" charset="0"/>
                        </a:rPr>
                        <a:t>l'accettazione per </a:t>
                      </a:r>
                      <a:r>
                        <a:rPr lang="it-IT" sz="2200" b="1" i="1" u="sng" err="1">
                          <a:solidFill>
                            <a:schemeClr val="tx1"/>
                          </a:solidFill>
                          <a:latin typeface="Arial" panose="020B0604020202020204" pitchFamily="34" charset="0"/>
                          <a:cs typeface="Arial" panose="020B0604020202020204" pitchFamily="34" charset="0"/>
                        </a:rPr>
                        <a:t>facta</a:t>
                      </a:r>
                      <a:r>
                        <a:rPr lang="it-IT" sz="2200" b="1" i="1" u="sng">
                          <a:solidFill>
                            <a:schemeClr val="tx1"/>
                          </a:solidFill>
                          <a:latin typeface="Arial" panose="020B0604020202020204" pitchFamily="34" charset="0"/>
                          <a:cs typeface="Arial" panose="020B0604020202020204" pitchFamily="34" charset="0"/>
                        </a:rPr>
                        <a:t> </a:t>
                      </a:r>
                      <a:r>
                        <a:rPr lang="it-IT" sz="2200" b="1" i="1" u="sng" err="1">
                          <a:solidFill>
                            <a:schemeClr val="tx1"/>
                          </a:solidFill>
                          <a:latin typeface="Arial" panose="020B0604020202020204" pitchFamily="34" charset="0"/>
                          <a:cs typeface="Arial" panose="020B0604020202020204" pitchFamily="34" charset="0"/>
                        </a:rPr>
                        <a:t>concludentia</a:t>
                      </a:r>
                      <a:r>
                        <a:rPr lang="it-IT" sz="2200" b="1" u="sng">
                          <a:solidFill>
                            <a:schemeClr val="tx1"/>
                          </a:solidFill>
                          <a:latin typeface="Arial" panose="020B0604020202020204" pitchFamily="34" charset="0"/>
                          <a:cs typeface="Arial" panose="020B0604020202020204" pitchFamily="34" charset="0"/>
                        </a:rPr>
                        <a:t> </a:t>
                      </a:r>
                      <a:r>
                        <a:rPr lang="it-IT" sz="2200" b="0" u="sng">
                          <a:solidFill>
                            <a:schemeClr val="tx1"/>
                          </a:solidFill>
                          <a:latin typeface="Arial" panose="020B0604020202020204" pitchFamily="34" charset="0"/>
                          <a:cs typeface="Arial" panose="020B0604020202020204" pitchFamily="34" charset="0"/>
                        </a:rPr>
                        <a:t>non è ostativa all'accesso al super-ammortamento</a:t>
                      </a:r>
                      <a:r>
                        <a:rPr lang="it-IT" sz="2200" b="0">
                          <a:solidFill>
                            <a:schemeClr val="tx1"/>
                          </a:solidFill>
                          <a:latin typeface="Arial" panose="020B0604020202020204" pitchFamily="34" charset="0"/>
                          <a:cs typeface="Arial" panose="020B0604020202020204" pitchFamily="34" charset="0"/>
                        </a:rPr>
                        <a:t>. Ovviamente l’accettazione tacita deve risultare in modo incontrovertibile dal comportamento fattivamente posto in essere dalle parti negoziali, cioè deve trattarsi di una volontà incompatibile con la mancata accettazione (l’Agenzia riporta qualche esempio su quale potrebbe essere la documentazione utile da produrre per provare tale accettazione). </a:t>
                      </a:r>
                    </a:p>
                  </a:txBody>
                  <a:tcPr marL="137160" marR="137160" marT="137160" marB="137160" anchor="ctr">
                    <a:solidFill>
                      <a:srgbClr val="CBE1E3"/>
                    </a:solidFill>
                  </a:tcPr>
                </a:tc>
                <a:extLst>
                  <a:ext uri="{0D108BD9-81ED-4DB2-BD59-A6C34878D82A}">
                    <a16:rowId xmlns:a16="http://schemas.microsoft.com/office/drawing/2014/main" val="3014507433"/>
                  </a:ext>
                </a:extLst>
              </a:tr>
              <a:tr h="2703898">
                <a:tc>
                  <a:txBody>
                    <a:bodyPr/>
                    <a:lstStyle/>
                    <a:p>
                      <a:pPr algn="ctr"/>
                      <a:r>
                        <a:rPr lang="it-IT" sz="2200" b="1">
                          <a:solidFill>
                            <a:schemeClr val="bg1"/>
                          </a:solidFill>
                          <a:latin typeface="Arial" panose="020B0604020202020204" pitchFamily="34" charset="0"/>
                          <a:cs typeface="Arial" panose="020B0604020202020204" pitchFamily="34" charset="0"/>
                        </a:rPr>
                        <a:t>P.D.</a:t>
                      </a:r>
                    </a:p>
                    <a:p>
                      <a:pPr algn="ctr"/>
                      <a:r>
                        <a:rPr lang="it-IT" sz="2200" b="1">
                          <a:solidFill>
                            <a:schemeClr val="bg1"/>
                          </a:solidFill>
                          <a:latin typeface="Arial" panose="020B0604020202020204" pitchFamily="34" charset="0"/>
                          <a:cs typeface="Arial" panose="020B0604020202020204" pitchFamily="34" charset="0"/>
                        </a:rPr>
                        <a:t>n. 17 del 2021- CREDITO D’IMPOSTA R&amp;S: NOZIONE DI «INVESTITORE»</a:t>
                      </a:r>
                    </a:p>
                  </a:txBody>
                  <a:tcPr marL="137160" marR="137160" marT="137160" marB="137160" anchor="ctr">
                    <a:solidFill>
                      <a:srgbClr val="3A8C90"/>
                    </a:solidFill>
                  </a:tcPr>
                </a:tc>
                <a:tc>
                  <a:txBody>
                    <a:bodyPr/>
                    <a:lstStyle/>
                    <a:p>
                      <a:pPr algn="just"/>
                      <a:r>
                        <a:rPr lang="it-IT" sz="2200">
                          <a:latin typeface="Arial" panose="020B0604020202020204" pitchFamily="34" charset="0"/>
                          <a:cs typeface="Arial" panose="020B0604020202020204" pitchFamily="34" charset="0"/>
                        </a:rPr>
                        <a:t>Con il principio di diritto in commento, l’Agenzia ha fornito chiarimenti sulla nozione di soggetto «investitore» agli effetti del credito d'imposta per attività di ricerca e sviluppo:</a:t>
                      </a:r>
                    </a:p>
                    <a:p>
                      <a:pPr marL="342900" indent="-342900" algn="just">
                        <a:buFont typeface="Wingdings" panose="05000000000000000000" pitchFamily="2" charset="2"/>
                        <a:buChar char="q"/>
                      </a:pPr>
                      <a:r>
                        <a:rPr lang="it-IT" sz="2200">
                          <a:latin typeface="Arial" panose="020B0604020202020204" pitchFamily="34" charset="0"/>
                          <a:cs typeface="Arial" panose="020B0604020202020204" pitchFamily="34" charset="0"/>
                        </a:rPr>
                        <a:t>sono investitori i soggetti che nella veste di imprese effettuano investimenti, cioè investono risorse in attività di ricerca e sviluppo, ne sostengono i relativi costi, assumendone il rischio e avvalendosi degli eventuali risultati;</a:t>
                      </a:r>
                    </a:p>
                    <a:p>
                      <a:pPr marL="342900" indent="-342900" algn="just">
                        <a:buFont typeface="Wingdings" panose="05000000000000000000" pitchFamily="2" charset="2"/>
                        <a:buChar char="q"/>
                      </a:pPr>
                      <a:r>
                        <a:rPr lang="it-IT" sz="2200" b="1">
                          <a:latin typeface="Arial" panose="020B0604020202020204" pitchFamily="34" charset="0"/>
                          <a:cs typeface="Arial" panose="020B0604020202020204" pitchFamily="34" charset="0"/>
                        </a:rPr>
                        <a:t>NON</a:t>
                      </a:r>
                      <a:r>
                        <a:rPr lang="it-IT" sz="2200">
                          <a:latin typeface="Arial" panose="020B0604020202020204" pitchFamily="34" charset="0"/>
                          <a:cs typeface="Arial" panose="020B0604020202020204" pitchFamily="34" charset="0"/>
                        </a:rPr>
                        <a:t> sono tali i soggetti che, pur eseguendo le suddette attività, </a:t>
                      </a:r>
                      <a:r>
                        <a:rPr lang="it-IT" sz="2200" b="1" u="none">
                          <a:latin typeface="Arial" panose="020B0604020202020204" pitchFamily="34" charset="0"/>
                          <a:cs typeface="Arial" panose="020B0604020202020204" pitchFamily="34" charset="0"/>
                        </a:rPr>
                        <a:t>non restano incisi dei relativi costi e non sopportano il rischio degli investimenti, né acquisiscono i benefici della ricerca svolta</a:t>
                      </a:r>
                      <a:r>
                        <a:rPr lang="it-IT" sz="2200">
                          <a:latin typeface="Arial" panose="020B0604020202020204" pitchFamily="34" charset="0"/>
                          <a:cs typeface="Arial" panose="020B0604020202020204" pitchFamily="34" charset="0"/>
                        </a:rPr>
                        <a:t> (cfr. circolare n. 13/E del 27 aprile 2017 - paragrafo 4.7.1). Pertanto, non può essere considerato tale agli effetti del credito R&amp;S, il soggetto che, pur rientrando potenzialmente tra i beneficiari dell’agevolazione, è, però, preposto </a:t>
                      </a:r>
                      <a:r>
                        <a:rPr lang="it-IT" sz="2200" b="1">
                          <a:latin typeface="Arial" panose="020B0604020202020204" pitchFamily="34" charset="0"/>
                          <a:cs typeface="Arial" panose="020B0604020202020204" pitchFamily="34" charset="0"/>
                        </a:rPr>
                        <a:t>istituzionalmente</a:t>
                      </a:r>
                      <a:r>
                        <a:rPr lang="it-IT" sz="2200">
                          <a:latin typeface="Arial" panose="020B0604020202020204" pitchFamily="34" charset="0"/>
                          <a:cs typeface="Arial" panose="020B0604020202020204" pitchFamily="34" charset="0"/>
                        </a:rPr>
                        <a:t> ad attività soggette ad un </a:t>
                      </a:r>
                      <a:r>
                        <a:rPr lang="it-IT" sz="2200" b="1">
                          <a:latin typeface="Arial" panose="020B0604020202020204" pitchFamily="34" charset="0"/>
                          <a:cs typeface="Arial" panose="020B0604020202020204" pitchFamily="34" charset="0"/>
                        </a:rPr>
                        <a:t>sistema regolatorio pubblico</a:t>
                      </a:r>
                      <a:r>
                        <a:rPr lang="it-IT" sz="2200">
                          <a:latin typeface="Arial" panose="020B0604020202020204" pitchFamily="34" charset="0"/>
                          <a:cs typeface="Arial" panose="020B0604020202020204" pitchFamily="34" charset="0"/>
                        </a:rPr>
                        <a:t>, che prevede un </a:t>
                      </a:r>
                      <a:r>
                        <a:rPr lang="it-IT" sz="2200" u="sng">
                          <a:latin typeface="Arial" panose="020B0604020202020204" pitchFamily="34" charset="0"/>
                          <a:cs typeface="Arial" panose="020B0604020202020204" pitchFamily="34" charset="0"/>
                        </a:rPr>
                        <a:t>meccanismo di finanziamento delle attività totalmente derivante dall'addebito di una tariffa a carico di soggetti privati </a:t>
                      </a:r>
                      <a:r>
                        <a:rPr lang="it-IT" sz="2200" u="none">
                          <a:latin typeface="Arial" panose="020B0604020202020204" pitchFamily="34" charset="0"/>
                          <a:cs typeface="Arial" panose="020B0604020202020204" pitchFamily="34" charset="0"/>
                        </a:rPr>
                        <a:t>(in</a:t>
                      </a:r>
                      <a:r>
                        <a:rPr lang="it-IT" sz="2200">
                          <a:latin typeface="Arial" panose="020B0604020202020204" pitchFamily="34" charset="0"/>
                          <a:cs typeface="Arial" panose="020B0604020202020204" pitchFamily="34" charset="0"/>
                        </a:rPr>
                        <a:t> tal caso, infatti, il rischio è integralmente coperto dalle specifiche componenti della tariffa).</a:t>
                      </a:r>
                    </a:p>
                  </a:txBody>
                  <a:tcPr marL="137160" marR="137160" marT="137160" marB="137160" anchor="ctr">
                    <a:solidFill>
                      <a:srgbClr val="CBE1E3"/>
                    </a:solidFill>
                  </a:tcPr>
                </a:tc>
                <a:extLst>
                  <a:ext uri="{0D108BD9-81ED-4DB2-BD59-A6C34878D82A}">
                    <a16:rowId xmlns:a16="http://schemas.microsoft.com/office/drawing/2014/main" val="4252524163"/>
                  </a:ext>
                </a:extLst>
              </a:tr>
            </a:tbl>
          </a:graphicData>
        </a:graphic>
      </p:graphicFrame>
    </p:spTree>
    <p:extLst>
      <p:ext uri="{BB962C8B-B14F-4D97-AF65-F5344CB8AC3E}">
        <p14:creationId xmlns:p14="http://schemas.microsoft.com/office/powerpoint/2010/main" val="76746281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707886"/>
          </a:xfrm>
          <a:prstGeom prst="rect">
            <a:avLst/>
          </a:prstGeom>
          <a:noFill/>
        </p:spPr>
        <p:txBody>
          <a:bodyPr wrap="square" lIns="91440" tIns="45720" rIns="91440" bIns="45720" anchor="t">
            <a:spAutoFit/>
          </a:bodyPr>
          <a:lstStyle/>
          <a:p>
            <a:pPr algn="ctr" fontAlgn="base"/>
            <a:endParaRPr lang="it-IT" sz="2000" b="1">
              <a:solidFill>
                <a:srgbClr val="002060"/>
              </a:solidFill>
              <a:highlight>
                <a:srgbClr val="FFFF00"/>
              </a:highlight>
              <a:latin typeface="Arial"/>
              <a:cs typeface="Arial"/>
            </a:endParaRPr>
          </a:p>
          <a:p>
            <a:pPr algn="ctr" fontAlgn="base"/>
            <a:endParaRPr lang="it-IT" sz="2000">
              <a:solidFill>
                <a:srgbClr val="002060"/>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7044524"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LAVORO DIPENDENTE </a:t>
            </a:r>
            <a:endParaRPr lang="en-US" sz="4800" b="1" kern="0">
              <a:solidFill>
                <a:schemeClr val="bg1"/>
              </a:solidFill>
              <a:latin typeface="Arial" panose="020B0604020202020204" pitchFamily="34" charset="0"/>
              <a:cs typeface="Arial" panose="020B0604020202020204" pitchFamily="34" charset="0"/>
            </a:endParaRPr>
          </a:p>
        </p:txBody>
      </p:sp>
      <p:graphicFrame>
        <p:nvGraphicFramePr>
          <p:cNvPr id="23" name="Tabella 3">
            <a:extLst>
              <a:ext uri="{FF2B5EF4-FFF2-40B4-BE49-F238E27FC236}">
                <a16:creationId xmlns:a16="http://schemas.microsoft.com/office/drawing/2014/main" id="{B43962BB-FAEB-491D-97EB-4D00A5B4801B}"/>
              </a:ext>
            </a:extLst>
          </p:cNvPr>
          <p:cNvGraphicFramePr>
            <a:graphicFrameLocks noGrp="1"/>
          </p:cNvGraphicFramePr>
          <p:nvPr>
            <p:extLst>
              <p:ext uri="{D42A27DB-BD31-4B8C-83A1-F6EECF244321}">
                <p14:modId xmlns:p14="http://schemas.microsoft.com/office/powerpoint/2010/main" val="3249194333"/>
              </p:ext>
            </p:extLst>
          </p:nvPr>
        </p:nvGraphicFramePr>
        <p:xfrm>
          <a:off x="524087" y="1695484"/>
          <a:ext cx="17227498" cy="6897619"/>
        </p:xfrm>
        <a:graphic>
          <a:graphicData uri="http://schemas.openxmlformats.org/drawingml/2006/table">
            <a:tbl>
              <a:tblPr firstRow="1" bandRow="1">
                <a:tableStyleId>{5C22544A-7EE6-4342-B048-85BDC9FD1C3A}</a:tableStyleId>
              </a:tblPr>
              <a:tblGrid>
                <a:gridCol w="2493874">
                  <a:extLst>
                    <a:ext uri="{9D8B030D-6E8A-4147-A177-3AD203B41FA5}">
                      <a16:colId xmlns:a16="http://schemas.microsoft.com/office/drawing/2014/main" val="968186272"/>
                    </a:ext>
                  </a:extLst>
                </a:gridCol>
                <a:gridCol w="14733624">
                  <a:extLst>
                    <a:ext uri="{9D8B030D-6E8A-4147-A177-3AD203B41FA5}">
                      <a16:colId xmlns:a16="http://schemas.microsoft.com/office/drawing/2014/main" val="937634468"/>
                    </a:ext>
                  </a:extLst>
                </a:gridCol>
              </a:tblGrid>
              <a:tr h="740659">
                <a:tc gridSpan="2">
                  <a:txBody>
                    <a:bodyPr/>
                    <a:lstStyle/>
                    <a:p>
                      <a:pPr algn="ctr"/>
                      <a:r>
                        <a:rPr lang="it-IT" sz="2300" b="1">
                          <a:solidFill>
                            <a:schemeClr val="bg1"/>
                          </a:solidFill>
                          <a:latin typeface="Arial"/>
                          <a:cs typeface="Arial"/>
                        </a:rPr>
                        <a:t>REGIME IMPATRIATI </a:t>
                      </a:r>
                      <a:r>
                        <a:rPr lang="it-IT" sz="2300" b="0">
                          <a:solidFill>
                            <a:schemeClr val="bg1"/>
                          </a:solidFill>
                          <a:latin typeface="Arial"/>
                          <a:cs typeface="Arial"/>
                        </a:rPr>
                        <a:t>(</a:t>
                      </a:r>
                      <a:r>
                        <a:rPr lang="it-IT" sz="2300" b="0" i="0">
                          <a:solidFill>
                            <a:schemeClr val="bg1"/>
                          </a:solidFill>
                          <a:effectLst/>
                          <a:latin typeface="Arial"/>
                          <a:cs typeface="Arial"/>
                        </a:rPr>
                        <a:t>art. 16 del d.lgs. 14 settembre 2015, n. 147)</a:t>
                      </a:r>
                      <a:endParaRPr lang="it-IT" sz="2300" b="0">
                        <a:solidFill>
                          <a:schemeClr val="bg1"/>
                        </a:solidFill>
                        <a:latin typeface="Arial"/>
                        <a:cs typeface="Arial"/>
                      </a:endParaRPr>
                    </a:p>
                  </a:txBody>
                  <a:tcPr marL="137160" marR="137160" marT="137160" marB="137160" anchor="ctr">
                    <a:solidFill>
                      <a:srgbClr val="2F5597"/>
                    </a:solidFill>
                  </a:tcPr>
                </a:tc>
                <a:tc hMerge="1">
                  <a:txBody>
                    <a:bodyPr/>
                    <a:lstStyle/>
                    <a:p>
                      <a:pPr algn="ctr"/>
                      <a:endParaRPr lang="it-IT" sz="2200">
                        <a:latin typeface="Arial" panose="020B0604020202020204" pitchFamily="34" charset="0"/>
                        <a:cs typeface="Arial" panose="020B0604020202020204" pitchFamily="34" charset="0"/>
                      </a:endParaRPr>
                    </a:p>
                  </a:txBody>
                  <a:tcPr marL="137160" marR="137160" marT="137160" marB="137160" anchor="ctr">
                    <a:solidFill>
                      <a:srgbClr val="CBE1E3"/>
                    </a:solidFill>
                  </a:tcPr>
                </a:tc>
                <a:extLst>
                  <a:ext uri="{0D108BD9-81ED-4DB2-BD59-A6C34878D82A}">
                    <a16:rowId xmlns:a16="http://schemas.microsoft.com/office/drawing/2014/main" val="3175409125"/>
                  </a:ext>
                </a:extLst>
              </a:tr>
              <a:tr h="2703898">
                <a:tc>
                  <a:txBody>
                    <a:bodyPr/>
                    <a:lstStyle/>
                    <a:p>
                      <a:pPr algn="ctr"/>
                      <a:r>
                        <a:rPr lang="it-IT" sz="2200" b="1">
                          <a:solidFill>
                            <a:schemeClr val="bg1"/>
                          </a:solidFill>
                          <a:latin typeface="Arial"/>
                          <a:cs typeface="Arial"/>
                        </a:rPr>
                        <a:t>Risp. </a:t>
                      </a:r>
                      <a:r>
                        <a:rPr lang="it-IT" sz="2200" b="1" err="1">
                          <a:solidFill>
                            <a:schemeClr val="bg1"/>
                          </a:solidFill>
                          <a:latin typeface="Arial"/>
                          <a:cs typeface="Arial"/>
                        </a:rPr>
                        <a:t>Interp</a:t>
                      </a:r>
                      <a:r>
                        <a:rPr lang="it-IT" sz="2200" b="1">
                          <a:solidFill>
                            <a:schemeClr val="bg1"/>
                          </a:solidFill>
                          <a:latin typeface="Arial"/>
                          <a:cs typeface="Arial"/>
                        </a:rPr>
                        <a:t>. </a:t>
                      </a:r>
                      <a:endParaRPr lang="it-IT" sz="2200" b="1">
                        <a:solidFill>
                          <a:schemeClr val="bg1"/>
                        </a:solidFill>
                        <a:latin typeface="Arial" panose="020B0604020202020204" pitchFamily="34" charset="0"/>
                        <a:cs typeface="Arial" panose="020B0604020202020204" pitchFamily="34" charset="0"/>
                      </a:endParaRPr>
                    </a:p>
                    <a:p>
                      <a:pPr algn="ctr"/>
                      <a:r>
                        <a:rPr lang="it-IT" sz="2200" b="1">
                          <a:solidFill>
                            <a:schemeClr val="bg1"/>
                          </a:solidFill>
                          <a:latin typeface="Arial"/>
                          <a:cs typeface="Arial"/>
                        </a:rPr>
                        <a:t>n. 854 del 2021 – MODALITA’ DI TASSAZIONE E RINNOVO DEL REGIME</a:t>
                      </a:r>
                    </a:p>
                  </a:txBody>
                  <a:tcPr marL="137160" marR="137160" marT="137160" marB="137160" anchor="ctr">
                    <a:solidFill>
                      <a:srgbClr val="2F5597"/>
                    </a:solidFill>
                  </a:tcPr>
                </a:tc>
                <a:tc>
                  <a:txBody>
                    <a:bodyPr/>
                    <a:lstStyle/>
                    <a:p>
                      <a:pPr algn="just"/>
                      <a:r>
                        <a:rPr lang="it-IT" sz="2300">
                          <a:latin typeface="Arial"/>
                          <a:cs typeface="Arial"/>
                        </a:rPr>
                        <a:t>In merito alla ritenuta da operare sui redditi di lavoro dipendente derivanti dall’esercizio di stock option e bonus pluriennali erogati a dipendenti che fruiscono del regime degli </a:t>
                      </a:r>
                      <a:r>
                        <a:rPr lang="it-IT" sz="2300" err="1">
                          <a:latin typeface="Arial"/>
                          <a:cs typeface="Arial"/>
                        </a:rPr>
                        <a:t>impatriati</a:t>
                      </a:r>
                      <a:r>
                        <a:rPr lang="it-IT" sz="2300">
                          <a:latin typeface="Arial"/>
                          <a:cs typeface="Arial"/>
                        </a:rPr>
                        <a:t>, l’Agenzia ha specificato che, in applicazione del </a:t>
                      </a:r>
                      <a:r>
                        <a:rPr lang="it-IT" sz="2300" b="1">
                          <a:latin typeface="Arial"/>
                          <a:cs typeface="Arial"/>
                        </a:rPr>
                        <a:t>principio di cassa</a:t>
                      </a:r>
                      <a:r>
                        <a:rPr lang="it-IT" sz="2300">
                          <a:latin typeface="Arial"/>
                          <a:cs typeface="Arial"/>
                        </a:rPr>
                        <a:t>, tali redditi sono assoggettati a tassazione </a:t>
                      </a:r>
                      <a:r>
                        <a:rPr lang="it-IT" sz="2300" u="sng">
                          <a:latin typeface="Arial"/>
                          <a:cs typeface="Arial"/>
                        </a:rPr>
                        <a:t>nella misura agevolata applicabile per ciascun periodo di imposta nel quale sono percepiti</a:t>
                      </a:r>
                      <a:r>
                        <a:rPr lang="it-IT" sz="2300">
                          <a:latin typeface="Arial"/>
                          <a:cs typeface="Arial"/>
                        </a:rPr>
                        <a:t>.</a:t>
                      </a:r>
                    </a:p>
                    <a:p>
                      <a:pPr algn="just"/>
                      <a:r>
                        <a:rPr lang="it-IT" sz="2300">
                          <a:latin typeface="Arial"/>
                          <a:cs typeface="Arial"/>
                        </a:rPr>
                        <a:t>È stato, altresì, confermato che </a:t>
                      </a:r>
                      <a:r>
                        <a:rPr lang="it-IT" sz="2300" b="1">
                          <a:latin typeface="Arial"/>
                          <a:cs typeface="Arial"/>
                        </a:rPr>
                        <a:t>l’opzione</a:t>
                      </a:r>
                      <a:r>
                        <a:rPr lang="it-IT" sz="2300">
                          <a:latin typeface="Arial"/>
                          <a:cs typeface="Arial"/>
                        </a:rPr>
                        <a:t> </a:t>
                      </a:r>
                      <a:r>
                        <a:rPr lang="it-IT" sz="2300" b="1">
                          <a:latin typeface="Arial"/>
                          <a:cs typeface="Arial"/>
                        </a:rPr>
                        <a:t>per</a:t>
                      </a:r>
                      <a:r>
                        <a:rPr lang="it-IT" sz="2300">
                          <a:latin typeface="Arial"/>
                          <a:cs typeface="Arial"/>
                        </a:rPr>
                        <a:t> </a:t>
                      </a:r>
                      <a:r>
                        <a:rPr lang="it-IT" sz="2300" b="1">
                          <a:latin typeface="Arial"/>
                          <a:cs typeface="Arial"/>
                        </a:rPr>
                        <a:t>prolungare</a:t>
                      </a:r>
                      <a:r>
                        <a:rPr lang="it-IT" sz="2300">
                          <a:latin typeface="Arial"/>
                          <a:cs typeface="Arial"/>
                        </a:rPr>
                        <a:t> di ulteriori 5 anni il regime in commento, </a:t>
                      </a:r>
                      <a:r>
                        <a:rPr lang="it-IT" sz="2300" b="1">
                          <a:latin typeface="Arial"/>
                          <a:cs typeface="Arial"/>
                        </a:rPr>
                        <a:t>non può essere esercitata prima del decorso dell’originario quinquennio </a:t>
                      </a:r>
                      <a:r>
                        <a:rPr lang="it-IT" sz="2300">
                          <a:latin typeface="Arial"/>
                          <a:cs typeface="Arial"/>
                        </a:rPr>
                        <a:t>di agevolazione (l’opzione può essere esercitata dal 1 gennaio al 30 giugno dell’anno successivo a quello di conclusione del primo quinquennio agevolato).</a:t>
                      </a:r>
                    </a:p>
                  </a:txBody>
                  <a:tcPr marL="137160" marR="137160" marT="137160" marB="137160" anchor="ctr">
                    <a:solidFill>
                      <a:schemeClr val="tx2">
                        <a:lumMod val="90000"/>
                      </a:schemeClr>
                    </a:solidFill>
                  </a:tcPr>
                </a:tc>
                <a:extLst>
                  <a:ext uri="{0D108BD9-81ED-4DB2-BD59-A6C34878D82A}">
                    <a16:rowId xmlns:a16="http://schemas.microsoft.com/office/drawing/2014/main" val="3014507433"/>
                  </a:ext>
                </a:extLst>
              </a:tr>
              <a:tr h="2703898">
                <a:tc>
                  <a:txBody>
                    <a:bodyPr/>
                    <a:lstStyle/>
                    <a:p>
                      <a:pPr algn="ctr"/>
                      <a:r>
                        <a:rPr lang="it-IT" sz="2200" b="1">
                          <a:solidFill>
                            <a:schemeClr val="bg1"/>
                          </a:solidFill>
                          <a:latin typeface="Arial"/>
                          <a:cs typeface="Arial"/>
                        </a:rPr>
                        <a:t>Risp. </a:t>
                      </a:r>
                      <a:r>
                        <a:rPr lang="it-IT" sz="2200" b="1" err="1">
                          <a:solidFill>
                            <a:schemeClr val="bg1"/>
                          </a:solidFill>
                          <a:latin typeface="Arial"/>
                          <a:cs typeface="Arial"/>
                        </a:rPr>
                        <a:t>Interp</a:t>
                      </a:r>
                      <a:r>
                        <a:rPr lang="it-IT" sz="2200" b="1">
                          <a:solidFill>
                            <a:schemeClr val="bg1"/>
                          </a:solidFill>
                          <a:latin typeface="Arial"/>
                          <a:cs typeface="Arial"/>
                        </a:rPr>
                        <a:t>. </a:t>
                      </a:r>
                      <a:endParaRPr lang="it-IT" sz="2200" b="1">
                        <a:solidFill>
                          <a:schemeClr val="bg1"/>
                        </a:solidFill>
                        <a:latin typeface="Arial" panose="020B0604020202020204" pitchFamily="34" charset="0"/>
                        <a:cs typeface="Arial" panose="020B0604020202020204" pitchFamily="34" charset="0"/>
                      </a:endParaRPr>
                    </a:p>
                    <a:p>
                      <a:pPr algn="ctr"/>
                      <a:r>
                        <a:rPr lang="it-IT" sz="2200" b="1">
                          <a:solidFill>
                            <a:schemeClr val="bg1"/>
                          </a:solidFill>
                          <a:latin typeface="Arial"/>
                          <a:cs typeface="Arial"/>
                        </a:rPr>
                        <a:t>n. 3 del 2022 –</a:t>
                      </a:r>
                    </a:p>
                    <a:p>
                      <a:pPr algn="ctr"/>
                      <a:r>
                        <a:rPr lang="it-IT" sz="2200" b="1">
                          <a:solidFill>
                            <a:schemeClr val="bg1"/>
                          </a:solidFill>
                          <a:latin typeface="Arial"/>
                          <a:cs typeface="Arial"/>
                        </a:rPr>
                        <a:t>RESIDENZA FISCALE </a:t>
                      </a:r>
                    </a:p>
                  </a:txBody>
                  <a:tcPr marL="137160" marR="137160" marT="137160" marB="137160" anchor="ctr">
                    <a:solidFill>
                      <a:srgbClr val="2F5597"/>
                    </a:solidFill>
                  </a:tcPr>
                </a:tc>
                <a:tc>
                  <a:txBody>
                    <a:bodyPr/>
                    <a:lstStyle/>
                    <a:p>
                      <a:pPr lvl="0" algn="just">
                        <a:buNone/>
                      </a:pPr>
                      <a:r>
                        <a:rPr lang="it-IT" sz="2300" kern="1200">
                          <a:solidFill>
                            <a:schemeClr val="dk1"/>
                          </a:solidFill>
                          <a:latin typeface="Arial"/>
                          <a:ea typeface="+mn-ea"/>
                          <a:cs typeface="Arial"/>
                        </a:rPr>
                        <a:t>Un lavoratore che si trasferisce a titolo definitivo dalla Svizzera in Italia a settembre 2021, acquisendo  così la residenza fiscale nel 2021 in Italia in base ad una specifica </a:t>
                      </a:r>
                      <a:r>
                        <a:rPr lang="it-IT" sz="2300" b="1" kern="1200">
                          <a:solidFill>
                            <a:schemeClr val="dk1"/>
                          </a:solidFill>
                          <a:latin typeface="Arial"/>
                          <a:ea typeface="+mn-ea"/>
                          <a:cs typeface="Arial"/>
                        </a:rPr>
                        <a:t>norma convenzionale (cd. </a:t>
                      </a:r>
                      <a:r>
                        <a:rPr lang="it-IT" sz="2300" b="1" i="1" kern="1200">
                          <a:solidFill>
                            <a:schemeClr val="dk1"/>
                          </a:solidFill>
                          <a:latin typeface="Arial"/>
                          <a:ea typeface="+mn-ea"/>
                          <a:cs typeface="Arial"/>
                        </a:rPr>
                        <a:t>split </a:t>
                      </a:r>
                      <a:r>
                        <a:rPr lang="it-IT" sz="2300" b="1" i="1" kern="1200" err="1">
                          <a:solidFill>
                            <a:schemeClr val="dk1"/>
                          </a:solidFill>
                          <a:latin typeface="Arial"/>
                          <a:ea typeface="+mn-ea"/>
                          <a:cs typeface="Arial"/>
                        </a:rPr>
                        <a:t>year</a:t>
                      </a:r>
                      <a:r>
                        <a:rPr lang="it-IT" sz="2300" kern="1200">
                          <a:solidFill>
                            <a:schemeClr val="dk1"/>
                          </a:solidFill>
                          <a:latin typeface="Arial"/>
                          <a:ea typeface="+mn-ea"/>
                          <a:cs typeface="Arial"/>
                        </a:rPr>
                        <a:t>) potrà fruire dell'agevolazione per i lavoratori </a:t>
                      </a:r>
                      <a:r>
                        <a:rPr lang="it-IT" sz="2300" kern="1200" err="1">
                          <a:solidFill>
                            <a:schemeClr val="dk1"/>
                          </a:solidFill>
                          <a:latin typeface="Arial"/>
                          <a:ea typeface="+mn-ea"/>
                          <a:cs typeface="Arial"/>
                        </a:rPr>
                        <a:t>impatriati</a:t>
                      </a:r>
                      <a:r>
                        <a:rPr lang="it-IT" sz="2300" kern="1200">
                          <a:solidFill>
                            <a:schemeClr val="dk1"/>
                          </a:solidFill>
                          <a:latin typeface="Arial"/>
                          <a:ea typeface="+mn-ea"/>
                          <a:cs typeface="Arial"/>
                        </a:rPr>
                        <a:t> soltanto a decorrere dal periodo di imposta 2022. Secondo l'Agenzia delle Entrate, infatti, ai fini dell'applicazione del regime agevolato degli </a:t>
                      </a:r>
                      <a:r>
                        <a:rPr lang="it-IT" sz="2300" kern="1200" err="1">
                          <a:solidFill>
                            <a:schemeClr val="dk1"/>
                          </a:solidFill>
                          <a:latin typeface="Arial"/>
                          <a:ea typeface="+mn-ea"/>
                          <a:cs typeface="Arial"/>
                        </a:rPr>
                        <a:t>impatriati</a:t>
                      </a:r>
                      <a:r>
                        <a:rPr lang="it-IT" sz="2300" kern="1200">
                          <a:solidFill>
                            <a:schemeClr val="dk1"/>
                          </a:solidFill>
                          <a:latin typeface="Arial"/>
                          <a:ea typeface="+mn-ea"/>
                          <a:cs typeface="Arial"/>
                        </a:rPr>
                        <a:t> </a:t>
                      </a:r>
                      <a:r>
                        <a:rPr lang="it-IT" sz="2300" kern="1200" noProof="0">
                          <a:solidFill>
                            <a:schemeClr val="dk1"/>
                          </a:solidFill>
                          <a:latin typeface="Arial"/>
                          <a:ea typeface="+mn-ea"/>
                          <a:cs typeface="Arial"/>
                        </a:rPr>
                        <a:t>non assume rilevanza la disposizione volta a dirimere conflitti di doppia residenza e ripartire la potestà impositiva tra i due Stati contraenti, bensì la </a:t>
                      </a:r>
                      <a:r>
                        <a:rPr lang="it-IT" sz="2300" b="1" kern="1200" noProof="0">
                          <a:solidFill>
                            <a:schemeClr val="dk1"/>
                          </a:solidFill>
                          <a:latin typeface="Arial"/>
                          <a:ea typeface="+mn-ea"/>
                          <a:cs typeface="Arial"/>
                        </a:rPr>
                        <a:t>normativa interna</a:t>
                      </a:r>
                      <a:r>
                        <a:rPr lang="it-IT" sz="2300" b="0" kern="1200" noProof="0">
                          <a:solidFill>
                            <a:schemeClr val="dk1"/>
                          </a:solidFill>
                          <a:latin typeface="Arial"/>
                          <a:ea typeface="+mn-ea"/>
                          <a:cs typeface="Arial"/>
                        </a:rPr>
                        <a:t> </a:t>
                      </a:r>
                      <a:r>
                        <a:rPr lang="it-IT" sz="2300" b="1" kern="1200" noProof="0">
                          <a:solidFill>
                            <a:schemeClr val="dk1"/>
                          </a:solidFill>
                          <a:latin typeface="Arial"/>
                          <a:ea typeface="+mn-ea"/>
                          <a:cs typeface="Arial"/>
                        </a:rPr>
                        <a:t>(art. 2 del TUIR)</a:t>
                      </a:r>
                      <a:r>
                        <a:rPr lang="it-IT" sz="2300" b="0" kern="1200" noProof="0">
                          <a:solidFill>
                            <a:schemeClr val="dk1"/>
                          </a:solidFill>
                          <a:latin typeface="Arial"/>
                          <a:ea typeface="+mn-ea"/>
                          <a:cs typeface="Arial"/>
                        </a:rPr>
                        <a:t> </a:t>
                      </a:r>
                      <a:r>
                        <a:rPr lang="it-IT" sz="2300" kern="1200" noProof="0">
                          <a:solidFill>
                            <a:schemeClr val="dk1"/>
                          </a:solidFill>
                          <a:latin typeface="Arial"/>
                          <a:ea typeface="+mn-ea"/>
                          <a:cs typeface="Arial"/>
                        </a:rPr>
                        <a:t>che qualifica come residenti i soggetti che per la maggior parte del periodo d'imposta (almeno 183 giorni) sono iscritte nelle anagrafi della popolazione residente o hanno nel territorio dello Stato il domicilio o la residenza.</a:t>
                      </a:r>
                      <a:endParaRPr lang="it-IT" sz="2300" kern="1200">
                        <a:solidFill>
                          <a:schemeClr val="dk1"/>
                        </a:solidFill>
                        <a:latin typeface="Arial"/>
                        <a:ea typeface="+mn-ea"/>
                        <a:cs typeface="Arial"/>
                      </a:endParaRPr>
                    </a:p>
                  </a:txBody>
                  <a:tcPr marL="137160" marR="137160" marT="137160" marB="137160" anchor="ctr">
                    <a:solidFill>
                      <a:schemeClr val="tx2">
                        <a:lumMod val="90000"/>
                      </a:schemeClr>
                    </a:solidFill>
                  </a:tcPr>
                </a:tc>
                <a:extLst>
                  <a:ext uri="{0D108BD9-81ED-4DB2-BD59-A6C34878D82A}">
                    <a16:rowId xmlns:a16="http://schemas.microsoft.com/office/drawing/2014/main" val="4252524163"/>
                  </a:ext>
                </a:extLst>
              </a:tr>
            </a:tbl>
          </a:graphicData>
        </a:graphic>
      </p:graphicFrame>
    </p:spTree>
    <p:extLst>
      <p:ext uri="{BB962C8B-B14F-4D97-AF65-F5344CB8AC3E}">
        <p14:creationId xmlns:p14="http://schemas.microsoft.com/office/powerpoint/2010/main" val="227414501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7" name="Elemento grafico 16" descr="Tempio greco contorno">
            <a:extLst>
              <a:ext uri="{FF2B5EF4-FFF2-40B4-BE49-F238E27FC236}">
                <a16:creationId xmlns:a16="http://schemas.microsoft.com/office/drawing/2014/main" id="{711CFFE1-8F35-4DE2-831A-9E85DB745D54}"/>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61059" y="691058"/>
            <a:ext cx="8202848" cy="8202848"/>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3683573" y="-1069476"/>
            <a:ext cx="2696409" cy="5861958"/>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E53408B7-AAA1-4509-8B32-C08D8B9DED79}"/>
              </a:ext>
            </a:extLst>
          </p:cNvPr>
          <p:cNvSpPr/>
          <p:nvPr/>
        </p:nvSpPr>
        <p:spPr>
          <a:xfrm>
            <a:off x="11216013" y="2721923"/>
            <a:ext cx="5310928" cy="5310928"/>
          </a:xfrm>
          <a:prstGeom prst="ellipse">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600">
              <a:latin typeface="Arial" panose="020B0604020202020204" pitchFamily="34" charset="0"/>
              <a:cs typeface="Arial" panose="020B0604020202020204" pitchFamily="34" charset="0"/>
            </a:endParaRPr>
          </a:p>
        </p:txBody>
      </p:sp>
      <p:sp>
        <p:nvSpPr>
          <p:cNvPr id="7" name="Oval 10">
            <a:extLst>
              <a:ext uri="{FF2B5EF4-FFF2-40B4-BE49-F238E27FC236}">
                <a16:creationId xmlns:a16="http://schemas.microsoft.com/office/drawing/2014/main" id="{02E08069-BCA7-9243-901A-D435F014E30F}"/>
              </a:ext>
            </a:extLst>
          </p:cNvPr>
          <p:cNvSpPr/>
          <p:nvPr/>
        </p:nvSpPr>
        <p:spPr>
          <a:xfrm>
            <a:off x="11069055" y="2510446"/>
            <a:ext cx="5310928" cy="5310928"/>
          </a:xfrm>
          <a:prstGeom prst="ellipse">
            <a:avLst/>
          </a:prstGeom>
          <a:solidFill>
            <a:schemeClr val="accent2"/>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600" b="1">
                <a:latin typeface="Arial" panose="020B0604020202020204" pitchFamily="34" charset="0"/>
                <a:cs typeface="Arial" panose="020B0604020202020204" pitchFamily="34" charset="0"/>
              </a:rPr>
              <a:t>FOCUS LEGISLATIVO</a:t>
            </a:r>
            <a:r>
              <a:rPr lang="it-IT" sz="3600">
                <a:latin typeface="Arial" panose="020B0604020202020204" pitchFamily="34" charset="0"/>
                <a:cs typeface="Arial" panose="020B0604020202020204" pitchFamily="34" charset="0"/>
              </a:rPr>
              <a:t> </a:t>
            </a:r>
            <a:endParaRPr lang="ru-RU" sz="3600">
              <a:latin typeface="Arial" panose="020B0604020202020204" pitchFamily="34" charset="0"/>
              <a:cs typeface="Arial" panose="020B0604020202020204" pitchFamily="34" charset="0"/>
            </a:endParaRPr>
          </a:p>
        </p:txBody>
      </p:sp>
      <p:sp>
        <p:nvSpPr>
          <p:cNvPr id="8" name="Rettangolo 7">
            <a:extLst>
              <a:ext uri="{FF2B5EF4-FFF2-40B4-BE49-F238E27FC236}">
                <a16:creationId xmlns:a16="http://schemas.microsoft.com/office/drawing/2014/main" id="{4100F1B4-A96B-4826-8A09-FE4EA8467469}"/>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0" name="Gruppo 9">
            <a:extLst>
              <a:ext uri="{FF2B5EF4-FFF2-40B4-BE49-F238E27FC236}">
                <a16:creationId xmlns:a16="http://schemas.microsoft.com/office/drawing/2014/main" id="{475EA8E4-2FA9-4D10-9E4B-82C0B831532F}"/>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928D4CEA-604E-4D1C-9A3D-4B8F6BD6CE0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2" name="Immagine 11">
              <a:extLst>
                <a:ext uri="{FF2B5EF4-FFF2-40B4-BE49-F238E27FC236}">
                  <a16:creationId xmlns:a16="http://schemas.microsoft.com/office/drawing/2014/main" id="{8DD14678-3267-42DF-8D60-9661039A3767}"/>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E0FB6239-FBA6-4789-AC19-19357AB740DC}"/>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17455390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Oval 35">
            <a:extLst>
              <a:ext uri="{FF2B5EF4-FFF2-40B4-BE49-F238E27FC236}">
                <a16:creationId xmlns:a16="http://schemas.microsoft.com/office/drawing/2014/main" id="{AA2CEA27-FBA5-4946-A6DA-518D0FC3D461}"/>
              </a:ext>
            </a:extLst>
          </p:cNvPr>
          <p:cNvSpPr/>
          <p:nvPr/>
        </p:nvSpPr>
        <p:spPr>
          <a:xfrm>
            <a:off x="654102" y="6183304"/>
            <a:ext cx="2530402" cy="2518056"/>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Oval 35">
            <a:extLst>
              <a:ext uri="{FF2B5EF4-FFF2-40B4-BE49-F238E27FC236}">
                <a16:creationId xmlns:a16="http://schemas.microsoft.com/office/drawing/2014/main" id="{42DD0BDE-86CF-404B-B4AF-C961DFE6BD81}"/>
              </a:ext>
            </a:extLst>
          </p:cNvPr>
          <p:cNvSpPr/>
          <p:nvPr/>
        </p:nvSpPr>
        <p:spPr>
          <a:xfrm>
            <a:off x="694814" y="1262552"/>
            <a:ext cx="2530402" cy="2518056"/>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6947384">
            <a:off x="-6666331" y="3123081"/>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983998" y="1505894"/>
            <a:ext cx="1977733" cy="1968084"/>
          </a:xfrm>
          <a:prstGeom prst="ellipse">
            <a:avLst/>
          </a:prstGeom>
          <a:solidFill>
            <a:schemeClr val="accent2"/>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Rettangolo 19">
            <a:extLst>
              <a:ext uri="{FF2B5EF4-FFF2-40B4-BE49-F238E27FC236}">
                <a16:creationId xmlns:a16="http://schemas.microsoft.com/office/drawing/2014/main" id="{5318F7CE-1726-4893-8D0E-36030289B35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21" name="Gruppo 20">
            <a:extLst>
              <a:ext uri="{FF2B5EF4-FFF2-40B4-BE49-F238E27FC236}">
                <a16:creationId xmlns:a16="http://schemas.microsoft.com/office/drawing/2014/main" id="{39A91B1B-FF74-44BD-A0A3-064034E3DF57}"/>
              </a:ext>
            </a:extLst>
          </p:cNvPr>
          <p:cNvGrpSpPr/>
          <p:nvPr/>
        </p:nvGrpSpPr>
        <p:grpSpPr>
          <a:xfrm>
            <a:off x="1" y="9104605"/>
            <a:ext cx="18287999" cy="1177858"/>
            <a:chOff x="-121141" y="6091519"/>
            <a:chExt cx="12462637" cy="894504"/>
          </a:xfrm>
        </p:grpSpPr>
        <p:sp>
          <p:nvSpPr>
            <p:cNvPr id="23" name="Rettangolo 22">
              <a:extLst>
                <a:ext uri="{FF2B5EF4-FFF2-40B4-BE49-F238E27FC236}">
                  <a16:creationId xmlns:a16="http://schemas.microsoft.com/office/drawing/2014/main" id="{0370BA49-6AD6-4F53-B2D6-19A264B28F78}"/>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24" name="Immagine 23">
              <a:extLst>
                <a:ext uri="{FF2B5EF4-FFF2-40B4-BE49-F238E27FC236}">
                  <a16:creationId xmlns:a16="http://schemas.microsoft.com/office/drawing/2014/main" id="{B49BD3EA-FC73-4F99-BDA0-B09DDD809167}"/>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7" name="TextBox 6"/>
          <p:cNvSpPr txBox="1"/>
          <p:nvPr/>
        </p:nvSpPr>
        <p:spPr>
          <a:xfrm>
            <a:off x="2355342" y="246889"/>
            <a:ext cx="13553458" cy="1015663"/>
          </a:xfrm>
          <a:prstGeom prst="rect">
            <a:avLst/>
          </a:prstGeom>
          <a:noFill/>
        </p:spPr>
        <p:txBody>
          <a:bodyPr wrap="square" rtlCol="0">
            <a:spAutoFit/>
          </a:bodyPr>
          <a:lstStyle/>
          <a:p>
            <a:pPr lvl="0" algn="ctr">
              <a:buClr>
                <a:srgbClr val="000000"/>
              </a:buClr>
              <a:buSzPts val="1600"/>
            </a:pPr>
            <a:r>
              <a:rPr lang="it-IT" sz="2800" b="1">
                <a:solidFill>
                  <a:schemeClr val="bg1"/>
                </a:solidFill>
                <a:latin typeface="Arial" panose="020B0604020202020204" pitchFamily="34" charset="0"/>
                <a:ea typeface="Karla"/>
                <a:cs typeface="Arial" panose="020B0604020202020204" pitchFamily="34" charset="0"/>
                <a:sym typeface="Karla"/>
              </a:rPr>
              <a:t>PROVVEDIMENTI IN DISCUSSIONE</a:t>
            </a:r>
          </a:p>
          <a:p>
            <a:pPr lvl="0"/>
            <a:endParaRPr lang="it-IT" sz="3200">
              <a:solidFill>
                <a:srgbClr val="FF0000"/>
              </a:solidFill>
              <a:ea typeface="Montserrat Black"/>
              <a:cs typeface="Montserrat Black"/>
              <a:sym typeface="Montserrat Black"/>
            </a:endParaRPr>
          </a:p>
        </p:txBody>
      </p:sp>
      <p:sp>
        <p:nvSpPr>
          <p:cNvPr id="27" name="CasellaDiTesto 26">
            <a:extLst>
              <a:ext uri="{FF2B5EF4-FFF2-40B4-BE49-F238E27FC236}">
                <a16:creationId xmlns:a16="http://schemas.microsoft.com/office/drawing/2014/main" id="{84A7B988-4C60-41F8-A0C6-C99CA21730E0}"/>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pic>
        <p:nvPicPr>
          <p:cNvPr id="12" name="Elemento grafico 11" descr="Monete contorno">
            <a:extLst>
              <a:ext uri="{FF2B5EF4-FFF2-40B4-BE49-F238E27FC236}">
                <a16:creationId xmlns:a16="http://schemas.microsoft.com/office/drawing/2014/main" id="{D74580AE-175A-4785-AA92-48BEC8FD740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39453" y="1937460"/>
            <a:ext cx="1179147" cy="1179147"/>
          </a:xfrm>
          <a:prstGeom prst="rect">
            <a:avLst/>
          </a:prstGeom>
        </p:spPr>
      </p:pic>
      <p:sp>
        <p:nvSpPr>
          <p:cNvPr id="2" name="CasellaDiTesto 1">
            <a:extLst>
              <a:ext uri="{FF2B5EF4-FFF2-40B4-BE49-F238E27FC236}">
                <a16:creationId xmlns:a16="http://schemas.microsoft.com/office/drawing/2014/main" id="{60C7D811-5A4D-4C17-A477-5D48E90636CF}"/>
              </a:ext>
            </a:extLst>
          </p:cNvPr>
          <p:cNvSpPr txBox="1"/>
          <p:nvPr/>
        </p:nvSpPr>
        <p:spPr>
          <a:xfrm>
            <a:off x="3481648" y="1320714"/>
            <a:ext cx="11475943" cy="4832092"/>
          </a:xfrm>
          <a:prstGeom prst="rect">
            <a:avLst/>
          </a:prstGeom>
          <a:noFill/>
        </p:spPr>
        <p:txBody>
          <a:bodyPr wrap="square" lIns="91440" tIns="45720" rIns="91440" bIns="45720" rtlCol="0" anchor="t">
            <a:spAutoFit/>
          </a:bodyPr>
          <a:lstStyle/>
          <a:p>
            <a:pPr algn="just"/>
            <a:r>
              <a:rPr lang="it-IT" sz="2200" b="1">
                <a:latin typeface="Arial"/>
                <a:cs typeface="Arial"/>
              </a:rPr>
              <a:t>LEGGE DI BILANCIO 2022 </a:t>
            </a:r>
            <a:r>
              <a:rPr lang="it-IT" sz="2200">
                <a:latin typeface="Arial"/>
                <a:cs typeface="Arial"/>
              </a:rPr>
              <a:t>(</a:t>
            </a:r>
            <a:r>
              <a:rPr lang="it-IT" sz="2200" b="0" i="0">
                <a:solidFill>
                  <a:srgbClr val="000000"/>
                </a:solidFill>
                <a:effectLst/>
                <a:latin typeface="Arial"/>
                <a:cs typeface="Arial"/>
              </a:rPr>
              <a:t>Legge 30 dicembre 2021, n. 234)</a:t>
            </a:r>
          </a:p>
          <a:p>
            <a:pPr algn="just"/>
            <a:endParaRPr lang="it-IT" sz="2200" b="0" i="0">
              <a:solidFill>
                <a:srgbClr val="000000"/>
              </a:solidFill>
              <a:effectLst/>
              <a:latin typeface="Arial" panose="020B0604020202020204" pitchFamily="34" charset="0"/>
              <a:cs typeface="Arial" panose="020B0604020202020204" pitchFamily="34" charset="0"/>
            </a:endParaRPr>
          </a:p>
          <a:p>
            <a:pPr algn="just"/>
            <a:r>
              <a:rPr lang="it-IT" sz="2200" b="0" i="0">
                <a:solidFill>
                  <a:srgbClr val="000000"/>
                </a:solidFill>
                <a:effectLst/>
                <a:latin typeface="Arial"/>
                <a:cs typeface="Arial"/>
              </a:rPr>
              <a:t>Tra le misure fiscali di rilievo si segnalano:</a:t>
            </a:r>
            <a:r>
              <a:rPr lang="it-IT" sz="2200">
                <a:solidFill>
                  <a:srgbClr val="000000"/>
                </a:solidFill>
                <a:latin typeface="Arial"/>
                <a:cs typeface="Arial"/>
              </a:rPr>
              <a:t> </a:t>
            </a:r>
            <a:endParaRPr lang="it-IT" sz="2200" b="0" i="0">
              <a:solidFill>
                <a:srgbClr val="000000"/>
              </a:solidFill>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it-IT" sz="2200" u="sng">
                <a:solidFill>
                  <a:srgbClr val="000000"/>
                </a:solidFill>
                <a:latin typeface="Arial"/>
                <a:cs typeface="Arial"/>
              </a:rPr>
              <a:t>Riduzione </a:t>
            </a:r>
            <a:r>
              <a:rPr lang="it-IT" sz="2200" b="0" i="0" u="sng">
                <a:solidFill>
                  <a:srgbClr val="000000"/>
                </a:solidFill>
                <a:effectLst/>
                <a:latin typeface="Arial"/>
                <a:cs typeface="Arial"/>
              </a:rPr>
              <a:t>della pressione fiscale</a:t>
            </a:r>
            <a:r>
              <a:rPr lang="it-IT" sz="2200" b="0" i="0">
                <a:solidFill>
                  <a:srgbClr val="000000"/>
                </a:solidFill>
                <a:effectLst/>
                <a:latin typeface="Arial"/>
                <a:cs typeface="Arial"/>
              </a:rPr>
              <a:t>: riforma IRPEF ed</a:t>
            </a:r>
            <a:r>
              <a:rPr lang="it-IT" sz="2200">
                <a:solidFill>
                  <a:srgbClr val="000000"/>
                </a:solidFill>
                <a:latin typeface="Arial"/>
                <a:cs typeface="Arial"/>
              </a:rPr>
              <a:t> esclusione</a:t>
            </a:r>
            <a:r>
              <a:rPr lang="it-IT" sz="2200" b="0" i="0">
                <a:solidFill>
                  <a:srgbClr val="000000"/>
                </a:solidFill>
                <a:effectLst/>
                <a:latin typeface="Arial"/>
                <a:cs typeface="Arial"/>
              </a:rPr>
              <a:t> IRAP per le persone fisiche; dilazione pagamento cartelle; modifiche in tema di </a:t>
            </a:r>
            <a:r>
              <a:rPr lang="it-IT" sz="2200" b="0" i="0" err="1">
                <a:solidFill>
                  <a:srgbClr val="000000"/>
                </a:solidFill>
                <a:effectLst/>
                <a:latin typeface="Arial"/>
                <a:cs typeface="Arial"/>
              </a:rPr>
              <a:t>patent</a:t>
            </a:r>
            <a:r>
              <a:rPr lang="it-IT" sz="2200" b="0" i="0">
                <a:solidFill>
                  <a:srgbClr val="000000"/>
                </a:solidFill>
                <a:effectLst/>
                <a:latin typeface="Arial"/>
                <a:cs typeface="Arial"/>
              </a:rPr>
              <a:t> box; </a:t>
            </a:r>
            <a:r>
              <a:rPr lang="it-IT" sz="2200">
                <a:solidFill>
                  <a:srgbClr val="000000"/>
                </a:solidFill>
                <a:latin typeface="Arial"/>
                <a:cs typeface="Arial"/>
              </a:rPr>
              <a:t>rinvio</a:t>
            </a:r>
            <a:r>
              <a:rPr lang="it-IT" sz="2200" b="0" i="0">
                <a:solidFill>
                  <a:srgbClr val="000000"/>
                </a:solidFill>
                <a:effectLst/>
                <a:latin typeface="Arial"/>
                <a:cs typeface="Arial"/>
              </a:rPr>
              <a:t> </a:t>
            </a:r>
            <a:r>
              <a:rPr lang="it-IT" sz="2200" b="0" i="0" err="1">
                <a:solidFill>
                  <a:srgbClr val="000000"/>
                </a:solidFill>
                <a:effectLst/>
                <a:latin typeface="Arial"/>
                <a:cs typeface="Arial"/>
              </a:rPr>
              <a:t>plastic</a:t>
            </a:r>
            <a:r>
              <a:rPr lang="it-IT" sz="2200" b="0" i="0">
                <a:solidFill>
                  <a:srgbClr val="000000"/>
                </a:solidFill>
                <a:effectLst/>
                <a:latin typeface="Arial"/>
                <a:cs typeface="Arial"/>
              </a:rPr>
              <a:t> e sugar tax; modifiche in tema di rivalutazione di beni e riallineamento di valori fiscali; </a:t>
            </a:r>
            <a:r>
              <a:rPr lang="it-IT" sz="2200">
                <a:solidFill>
                  <a:srgbClr val="000000"/>
                </a:solidFill>
                <a:latin typeface="Arial"/>
                <a:cs typeface="Arial"/>
              </a:rPr>
              <a:t>proroga </a:t>
            </a:r>
            <a:r>
              <a:rPr lang="it-IT" sz="2200" b="0" i="0">
                <a:solidFill>
                  <a:srgbClr val="000000"/>
                </a:solidFill>
                <a:effectLst/>
                <a:latin typeface="Arial"/>
                <a:cs typeface="Arial"/>
              </a:rPr>
              <a:t>IVA terzo settore</a:t>
            </a:r>
            <a:endParaRPr lang="it-IT" sz="2200" b="0" i="0">
              <a:solidFill>
                <a:srgbClr val="000000"/>
              </a:solidFill>
              <a:effectLst/>
              <a:latin typeface="Arial" panose="020B0604020202020204" pitchFamily="34" charset="0"/>
              <a:cs typeface="Arial" panose="020B0604020202020204" pitchFamily="34" charset="0"/>
            </a:endParaRPr>
          </a:p>
          <a:p>
            <a:pPr marL="342900" indent="-342900" algn="just">
              <a:buFont typeface="Wingdings" panose="05000000000000000000" pitchFamily="2" charset="2"/>
              <a:buChar char="§"/>
            </a:pPr>
            <a:r>
              <a:rPr lang="it-IT" sz="2200" u="sng">
                <a:solidFill>
                  <a:srgbClr val="000000"/>
                </a:solidFill>
                <a:latin typeface="Arial"/>
                <a:cs typeface="Arial"/>
              </a:rPr>
              <a:t>In</a:t>
            </a:r>
            <a:r>
              <a:rPr lang="it-IT" sz="2200" b="0" i="0" u="sng">
                <a:solidFill>
                  <a:srgbClr val="000000"/>
                </a:solidFill>
                <a:effectLst/>
                <a:latin typeface="Arial"/>
                <a:cs typeface="Arial"/>
              </a:rPr>
              <a:t>vestimenti</a:t>
            </a:r>
            <a:r>
              <a:rPr lang="it-IT" sz="2200">
                <a:solidFill>
                  <a:srgbClr val="000000"/>
                </a:solidFill>
                <a:latin typeface="Arial"/>
                <a:cs typeface="Arial"/>
              </a:rPr>
              <a:t>: Proroga Piano 4.0 e credito R&amp;S; Proroga Superbonus e bonus</a:t>
            </a:r>
            <a:r>
              <a:rPr lang="it-IT" sz="2200" b="0" i="0">
                <a:solidFill>
                  <a:srgbClr val="000000"/>
                </a:solidFill>
                <a:effectLst/>
                <a:latin typeface="Arial"/>
                <a:cs typeface="Arial"/>
              </a:rPr>
              <a:t> edilizi</a:t>
            </a:r>
          </a:p>
          <a:p>
            <a:pPr marL="342900" indent="-342900" algn="just">
              <a:buFont typeface="Wingdings" panose="05000000000000000000" pitchFamily="2" charset="2"/>
              <a:buChar char="§"/>
            </a:pPr>
            <a:r>
              <a:rPr lang="it-IT" sz="2200" b="0" i="0" u="sng">
                <a:solidFill>
                  <a:srgbClr val="000000"/>
                </a:solidFill>
                <a:effectLst/>
                <a:latin typeface="Arial"/>
                <a:cs typeface="Arial"/>
              </a:rPr>
              <a:t>Liquidità e operazioni straordinarie:</a:t>
            </a:r>
            <a:r>
              <a:rPr lang="it-IT" sz="2200" b="0" i="0">
                <a:solidFill>
                  <a:srgbClr val="000000"/>
                </a:solidFill>
                <a:effectLst/>
                <a:latin typeface="Arial"/>
                <a:cs typeface="Arial"/>
              </a:rPr>
              <a:t> limite compensazioni; aggregazioni tra imprese</a:t>
            </a:r>
          </a:p>
          <a:p>
            <a:pPr marL="342900" indent="-342900" algn="just">
              <a:buFont typeface="Wingdings" panose="05000000000000000000" pitchFamily="2" charset="2"/>
              <a:buChar char="§"/>
            </a:pPr>
            <a:r>
              <a:rPr lang="it-IT" sz="2200" u="sng">
                <a:solidFill>
                  <a:srgbClr val="000000"/>
                </a:solidFill>
                <a:latin typeface="Arial"/>
                <a:cs typeface="Arial"/>
              </a:rPr>
              <a:t>Altre misure</a:t>
            </a:r>
            <a:r>
              <a:rPr lang="it-IT" sz="2200">
                <a:solidFill>
                  <a:srgbClr val="000000"/>
                </a:solidFill>
                <a:latin typeface="Arial"/>
                <a:cs typeface="Arial"/>
              </a:rPr>
              <a:t>: modifiche attività riscossione; detassazione redditi agrari; riduzione imposte locali su immobili di proprietà di pensionati esteri; regime agevolato per i ricercatori rientrati dall’estero; abrogazione </a:t>
            </a:r>
            <a:r>
              <a:rPr lang="it-IT" sz="2200" err="1">
                <a:solidFill>
                  <a:srgbClr val="000000"/>
                </a:solidFill>
                <a:latin typeface="Arial"/>
                <a:cs typeface="Arial"/>
              </a:rPr>
              <a:t>cashback</a:t>
            </a:r>
            <a:r>
              <a:rPr lang="it-IT" sz="2200">
                <a:solidFill>
                  <a:srgbClr val="000000"/>
                </a:solidFill>
                <a:latin typeface="Arial"/>
                <a:cs typeface="Arial"/>
              </a:rPr>
              <a:t>; estensione della sospensione degli ammortamenti e del regime agevolativo SIIQ/SIINQ; sospensione dei versamenti fiscali dovuti da società sportive professionistiche e dilettantistiche</a:t>
            </a:r>
            <a:endParaRPr lang="it-IT" sz="2200" b="0" i="0">
              <a:solidFill>
                <a:srgbClr val="000000"/>
              </a:solidFill>
              <a:effectLst/>
              <a:latin typeface="Arial"/>
              <a:cs typeface="Arial"/>
            </a:endParaRPr>
          </a:p>
        </p:txBody>
      </p:sp>
      <p:sp>
        <p:nvSpPr>
          <p:cNvPr id="18" name="Oval 9">
            <a:extLst>
              <a:ext uri="{FF2B5EF4-FFF2-40B4-BE49-F238E27FC236}">
                <a16:creationId xmlns:a16="http://schemas.microsoft.com/office/drawing/2014/main" id="{50FB5C8F-31B6-4F5B-AD5F-8A551722273F}"/>
              </a:ext>
            </a:extLst>
          </p:cNvPr>
          <p:cNvSpPr/>
          <p:nvPr/>
        </p:nvSpPr>
        <p:spPr>
          <a:xfrm>
            <a:off x="995045" y="6461152"/>
            <a:ext cx="1977733" cy="1968084"/>
          </a:xfrm>
          <a:prstGeom prst="ellipse">
            <a:avLst/>
          </a:prstGeom>
          <a:solidFill>
            <a:schemeClr val="accent2"/>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4" name="Elemento grafico 3" descr="Cronometro 33% contorno">
            <a:extLst>
              <a:ext uri="{FF2B5EF4-FFF2-40B4-BE49-F238E27FC236}">
                <a16:creationId xmlns:a16="http://schemas.microsoft.com/office/drawing/2014/main" id="{C0839B26-5C82-483A-A603-D932B6C3B868}"/>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355346" y="6765605"/>
            <a:ext cx="1263254" cy="1263254"/>
          </a:xfrm>
          <a:prstGeom prst="rect">
            <a:avLst/>
          </a:prstGeom>
        </p:spPr>
      </p:pic>
      <p:sp>
        <p:nvSpPr>
          <p:cNvPr id="22" name="CasellaDiTesto 21">
            <a:extLst>
              <a:ext uri="{FF2B5EF4-FFF2-40B4-BE49-F238E27FC236}">
                <a16:creationId xmlns:a16="http://schemas.microsoft.com/office/drawing/2014/main" id="{7689E287-51D2-4F1B-A1FB-FD2F4DD12841}"/>
              </a:ext>
            </a:extLst>
          </p:cNvPr>
          <p:cNvSpPr txBox="1"/>
          <p:nvPr/>
        </p:nvSpPr>
        <p:spPr>
          <a:xfrm>
            <a:off x="3824595" y="6733158"/>
            <a:ext cx="10880930" cy="1785104"/>
          </a:xfrm>
          <a:prstGeom prst="rect">
            <a:avLst/>
          </a:prstGeom>
          <a:noFill/>
        </p:spPr>
        <p:txBody>
          <a:bodyPr wrap="square" lIns="91440" tIns="45720" rIns="91440" bIns="45720" rtlCol="0" anchor="t">
            <a:spAutoFit/>
          </a:bodyPr>
          <a:lstStyle/>
          <a:p>
            <a:pPr algn="just"/>
            <a:r>
              <a:rPr lang="it-IT" sz="2200" b="1">
                <a:latin typeface="Arial" panose="020B0604020202020204" pitchFamily="34" charset="0"/>
                <a:cs typeface="Arial" panose="020B0604020202020204" pitchFamily="34" charset="0"/>
              </a:rPr>
              <a:t>DL MILLEPROROGHE 2022 </a:t>
            </a:r>
            <a:r>
              <a:rPr lang="it-IT" sz="2200">
                <a:latin typeface="Arial" panose="020B0604020202020204" pitchFamily="34" charset="0"/>
                <a:cs typeface="Arial" panose="020B0604020202020204" pitchFamily="34" charset="0"/>
              </a:rPr>
              <a:t>(Decreto-legge </a:t>
            </a:r>
            <a:r>
              <a:rPr lang="it-IT" sz="2200" i="0">
                <a:effectLst/>
                <a:latin typeface="Arial" panose="020B0604020202020204" pitchFamily="34" charset="0"/>
              </a:rPr>
              <a:t>30 dicembre 2021, n. 228</a:t>
            </a:r>
            <a:r>
              <a:rPr lang="it-IT" sz="2200">
                <a:latin typeface="Arial" panose="020B0604020202020204" pitchFamily="34" charset="0"/>
                <a:cs typeface="Arial" panose="020B0604020202020204" pitchFamily="34" charset="0"/>
              </a:rPr>
              <a:t>)</a:t>
            </a:r>
          </a:p>
          <a:p>
            <a:pPr algn="just"/>
            <a:endParaRPr lang="it-IT" sz="2200">
              <a:latin typeface="Arial" panose="020B0604020202020204" pitchFamily="34" charset="0"/>
              <a:cs typeface="Arial" panose="020B0604020202020204" pitchFamily="34" charset="0"/>
            </a:endParaRPr>
          </a:p>
          <a:p>
            <a:pPr algn="just"/>
            <a:r>
              <a:rPr lang="it-IT" sz="2200">
                <a:latin typeface="Arial"/>
                <a:cs typeface="Arial"/>
              </a:rPr>
              <a:t>Tra gli interventi di maggior rilievo, si segnala l'adeguamento del regime-quadro della disciplina sugli Aiuti di Stato al Quadro temporaneo (</a:t>
            </a:r>
            <a:r>
              <a:rPr lang="it-IT" sz="2200" err="1">
                <a:latin typeface="Arial"/>
                <a:cs typeface="Arial"/>
              </a:rPr>
              <a:t>Temporary</a:t>
            </a:r>
            <a:r>
              <a:rPr lang="it-IT" sz="2200">
                <a:latin typeface="Arial"/>
                <a:cs typeface="Arial"/>
              </a:rPr>
              <a:t> Framework), prorogato dalla Commissione europea fino al 30 giugno 2022</a:t>
            </a:r>
          </a:p>
        </p:txBody>
      </p:sp>
      <p:sp>
        <p:nvSpPr>
          <p:cNvPr id="37" name="Rettangolo 36">
            <a:extLst>
              <a:ext uri="{FF2B5EF4-FFF2-40B4-BE49-F238E27FC236}">
                <a16:creationId xmlns:a16="http://schemas.microsoft.com/office/drawing/2014/main" id="{1853E26C-BEEA-428C-8E44-F43E457BB71B}"/>
              </a:ext>
            </a:extLst>
          </p:cNvPr>
          <p:cNvSpPr/>
          <p:nvPr/>
        </p:nvSpPr>
        <p:spPr>
          <a:xfrm>
            <a:off x="15665569" y="1808971"/>
            <a:ext cx="2117245" cy="1948042"/>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solidFill>
                  <a:schemeClr val="tx2">
                    <a:lumMod val="10000"/>
                  </a:schemeClr>
                </a:solidFill>
                <a:latin typeface="Arial" panose="020B0604020202020204" pitchFamily="34" charset="0"/>
                <a:cs typeface="Arial" panose="020B0604020202020204" pitchFamily="34" charset="0"/>
              </a:rPr>
              <a:t>Vai al provvedimento</a:t>
            </a:r>
          </a:p>
          <a:p>
            <a:pPr algn="ctr"/>
            <a:r>
              <a:rPr lang="it-IT">
                <a:solidFill>
                  <a:schemeClr val="tx2">
                    <a:lumMod val="10000"/>
                  </a:schemeClr>
                </a:solidFill>
                <a:latin typeface="Arial" panose="020B0604020202020204" pitchFamily="34" charset="0"/>
                <a:cs typeface="Arial" panose="020B0604020202020204" pitchFamily="34" charset="0"/>
                <a:hlinkClick r:id="rId7"/>
              </a:rPr>
              <a:t>https://www.gazzettaufficiale.it/eli/gu/2021/12/31/310/so/49/sg/pdf</a:t>
            </a:r>
            <a:r>
              <a:rPr lang="it-IT">
                <a:solidFill>
                  <a:schemeClr val="tx2">
                    <a:lumMod val="10000"/>
                  </a:schemeClr>
                </a:solidFill>
                <a:latin typeface="Arial" panose="020B0604020202020204" pitchFamily="34" charset="0"/>
                <a:cs typeface="Arial" panose="020B0604020202020204" pitchFamily="34" charset="0"/>
              </a:rPr>
              <a:t> </a:t>
            </a:r>
          </a:p>
        </p:txBody>
      </p:sp>
      <p:sp>
        <p:nvSpPr>
          <p:cNvPr id="40" name="Rettangolo 39">
            <a:extLst>
              <a:ext uri="{FF2B5EF4-FFF2-40B4-BE49-F238E27FC236}">
                <a16:creationId xmlns:a16="http://schemas.microsoft.com/office/drawing/2014/main" id="{45E6DD2F-8A05-4E37-A6FA-BB89BC793072}"/>
              </a:ext>
            </a:extLst>
          </p:cNvPr>
          <p:cNvSpPr/>
          <p:nvPr/>
        </p:nvSpPr>
        <p:spPr>
          <a:xfrm>
            <a:off x="15665570" y="6531575"/>
            <a:ext cx="2245796" cy="2082872"/>
          </a:xfrm>
          <a:prstGeom prst="rect">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a:solidFill>
                  <a:schemeClr val="tx2">
                    <a:lumMod val="10000"/>
                  </a:schemeClr>
                </a:solidFill>
                <a:latin typeface="Arial" panose="020B0604020202020204" pitchFamily="34" charset="0"/>
                <a:cs typeface="Arial" panose="020B0604020202020204" pitchFamily="34" charset="0"/>
              </a:rPr>
              <a:t>Vai al provvedimento</a:t>
            </a:r>
          </a:p>
          <a:p>
            <a:pPr algn="ctr"/>
            <a:r>
              <a:rPr lang="it-IT">
                <a:latin typeface="Arial" panose="020B0604020202020204" pitchFamily="34" charset="0"/>
                <a:cs typeface="Arial" panose="020B0604020202020204" pitchFamily="34" charset="0"/>
                <a:hlinkClick r:id="rId8"/>
              </a:rPr>
              <a:t>https://www.gazzettaufficiale.it/eli/gu/2021/12/30/309/sg/pdf</a:t>
            </a:r>
            <a:r>
              <a:rPr lang="it-IT">
                <a:latin typeface="Arial" panose="020B0604020202020204" pitchFamily="34" charset="0"/>
                <a:cs typeface="Arial" panose="020B0604020202020204" pitchFamily="34" charset="0"/>
              </a:rPr>
              <a:t> </a:t>
            </a:r>
            <a:r>
              <a:rPr lang="it-IT" b="1">
                <a:solidFill>
                  <a:schemeClr val="tx2">
                    <a:lumMod val="10000"/>
                  </a:schemeClr>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32179132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up)">
                                      <p:cBhvr>
                                        <p:cTn id="7" dur="4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6"/>
                                        </p:tgtEl>
                                        <p:attrNameLst>
                                          <p:attrName>style.visibility</p:attrName>
                                        </p:attrNameLst>
                                      </p:cBhvr>
                                      <p:to>
                                        <p:strVal val="visible"/>
                                      </p:to>
                                    </p:set>
                                    <p:animEffect transition="in" filter="wipe(up)">
                                      <p:cBhvr>
                                        <p:cTn id="12" dur="500"/>
                                        <p:tgtEl>
                                          <p:spTgt spid="3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17"/>
                                        </p:tgtEl>
                                        <p:attrNameLst>
                                          <p:attrName>style.visibility</p:attrName>
                                        </p:attrNameLst>
                                      </p:cBhvr>
                                      <p:to>
                                        <p:strVal val="visible"/>
                                      </p:to>
                                    </p:set>
                                    <p:animEffect transition="in" filter="wipe(up)">
                                      <p:cBhvr>
                                        <p:cTn id="20" dur="500"/>
                                        <p:tgtEl>
                                          <p:spTgt spid="17"/>
                                        </p:tgtEl>
                                      </p:cBhvr>
                                    </p:animEffect>
                                  </p:childTnLst>
                                </p:cTn>
                              </p:par>
                              <p:par>
                                <p:cTn id="21" presetID="22" presetClass="entr" presetSubtype="1" fill="hold" grpId="0" nodeType="with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up)">
                                      <p:cBhvr>
                                        <p:cTn id="23"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36" grpId="0" animBg="1"/>
      <p:bldP spid="10" grpId="0" animBg="1"/>
      <p:bldP spid="7" grpId="0"/>
      <p:bldP spid="18" grpId="0" animBg="1"/>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8" name="Elemento grafico 7" descr="Aeroplanino di carta volante">
            <a:extLst>
              <a:ext uri="{FF2B5EF4-FFF2-40B4-BE49-F238E27FC236}">
                <a16:creationId xmlns:a16="http://schemas.microsoft.com/office/drawing/2014/main" id="{96DB7781-89D4-4B5C-97FD-F1469683F29F}"/>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641761" y="370500"/>
            <a:ext cx="12778942" cy="12778942"/>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2776741" y="-466593"/>
            <a:ext cx="3098044" cy="5002233"/>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 name="Oval 10">
            <a:extLst>
              <a:ext uri="{FF2B5EF4-FFF2-40B4-BE49-F238E27FC236}">
                <a16:creationId xmlns:a16="http://schemas.microsoft.com/office/drawing/2014/main" id="{CED9A4E5-0A7C-425D-AC49-0126C68D57C4}"/>
              </a:ext>
            </a:extLst>
          </p:cNvPr>
          <p:cNvSpPr/>
          <p:nvPr/>
        </p:nvSpPr>
        <p:spPr>
          <a:xfrm>
            <a:off x="10411679" y="2034524"/>
            <a:ext cx="5330360" cy="5330360"/>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a:latin typeface="Arial" panose="020B0604020202020204" pitchFamily="34" charset="0"/>
              <a:cs typeface="Arial" panose="020B0604020202020204" pitchFamily="34" charset="0"/>
            </a:endParaRPr>
          </a:p>
        </p:txBody>
      </p:sp>
      <p:sp>
        <p:nvSpPr>
          <p:cNvPr id="7" name="Oval 10">
            <a:extLst>
              <a:ext uri="{FF2B5EF4-FFF2-40B4-BE49-F238E27FC236}">
                <a16:creationId xmlns:a16="http://schemas.microsoft.com/office/drawing/2014/main" id="{5FE52D52-8F03-B94E-8E0D-AC058CDBD089}"/>
              </a:ext>
            </a:extLst>
          </p:cNvPr>
          <p:cNvSpPr/>
          <p:nvPr/>
        </p:nvSpPr>
        <p:spPr>
          <a:xfrm>
            <a:off x="10111562" y="2197809"/>
            <a:ext cx="5330360" cy="5330360"/>
          </a:xfrm>
          <a:prstGeom prst="ellipse">
            <a:avLst/>
          </a:prstGeom>
          <a:solidFill>
            <a:schemeClr val="accent3"/>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4000" b="1">
                <a:latin typeface="Arial" panose="020B0604020202020204" pitchFamily="34" charset="0"/>
                <a:cs typeface="Arial" panose="020B0604020202020204" pitchFamily="34" charset="0"/>
              </a:rPr>
              <a:t>EVENTI, CONVEGNI  </a:t>
            </a:r>
          </a:p>
          <a:p>
            <a:pPr algn="ctr"/>
            <a:r>
              <a:rPr lang="it-IT" sz="4000" b="1">
                <a:latin typeface="Arial" panose="020B0604020202020204" pitchFamily="34" charset="0"/>
                <a:cs typeface="Arial" panose="020B0604020202020204" pitchFamily="34" charset="0"/>
              </a:rPr>
              <a:t>E DOCUMENTI DELL’AREA  </a:t>
            </a:r>
          </a:p>
          <a:p>
            <a:pPr algn="ctr"/>
            <a:endParaRPr lang="ru-RU" sz="2400" b="1">
              <a:latin typeface="Arial" panose="020B0604020202020204" pitchFamily="34" charset="0"/>
              <a:cs typeface="Arial" panose="020B0604020202020204" pitchFamily="34" charset="0"/>
            </a:endParaRPr>
          </a:p>
        </p:txBody>
      </p:sp>
      <p:sp>
        <p:nvSpPr>
          <p:cNvPr id="10" name="Rettangolo 9">
            <a:extLst>
              <a:ext uri="{FF2B5EF4-FFF2-40B4-BE49-F238E27FC236}">
                <a16:creationId xmlns:a16="http://schemas.microsoft.com/office/drawing/2014/main" id="{E801FD19-B447-48A0-AE06-3CC940B27B1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1" name="Gruppo 10">
            <a:extLst>
              <a:ext uri="{FF2B5EF4-FFF2-40B4-BE49-F238E27FC236}">
                <a16:creationId xmlns:a16="http://schemas.microsoft.com/office/drawing/2014/main" id="{91C4E341-E67A-49B6-B978-62FFE62BF238}"/>
              </a:ext>
            </a:extLst>
          </p:cNvPr>
          <p:cNvGrpSpPr/>
          <p:nvPr/>
        </p:nvGrpSpPr>
        <p:grpSpPr>
          <a:xfrm>
            <a:off x="1" y="9097706"/>
            <a:ext cx="18287999" cy="1177858"/>
            <a:chOff x="-121141" y="6091519"/>
            <a:chExt cx="12462637" cy="894504"/>
          </a:xfrm>
        </p:grpSpPr>
        <p:sp>
          <p:nvSpPr>
            <p:cNvPr id="12" name="Rettangolo 11">
              <a:extLst>
                <a:ext uri="{FF2B5EF4-FFF2-40B4-BE49-F238E27FC236}">
                  <a16:creationId xmlns:a16="http://schemas.microsoft.com/office/drawing/2014/main" id="{28F544EC-E3E3-48E8-8C30-F90248C8505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3" name="Immagine 12">
              <a:extLst>
                <a:ext uri="{FF2B5EF4-FFF2-40B4-BE49-F238E27FC236}">
                  <a16:creationId xmlns:a16="http://schemas.microsoft.com/office/drawing/2014/main" id="{BCA1E016-14C3-4395-82C6-E10E25094D76}"/>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5" name="CasellaDiTesto 14">
            <a:extLst>
              <a:ext uri="{FF2B5EF4-FFF2-40B4-BE49-F238E27FC236}">
                <a16:creationId xmlns:a16="http://schemas.microsoft.com/office/drawing/2014/main" id="{3E08C8C8-AAE5-418E-8B5C-7D91D449E266}"/>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66444899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wipe(up)">
                                      <p:cBhvr>
                                        <p:cTn id="10" dur="500"/>
                                        <p:tgtEl>
                                          <p:spTgt spid="6"/>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up)">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Isosceles Triangle 38">
            <a:extLst>
              <a:ext uri="{FF2B5EF4-FFF2-40B4-BE49-F238E27FC236}">
                <a16:creationId xmlns:a16="http://schemas.microsoft.com/office/drawing/2014/main" id="{26AEC1CE-4435-4041-9D02-7A81A12FA5BA}"/>
              </a:ext>
            </a:extLst>
          </p:cNvPr>
          <p:cNvSpPr/>
          <p:nvPr/>
        </p:nvSpPr>
        <p:spPr>
          <a:xfrm rot="5400000">
            <a:off x="3917863" y="4363770"/>
            <a:ext cx="359739" cy="842227"/>
          </a:xfrm>
          <a:prstGeom prs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43" name="Oval 18">
            <a:extLst>
              <a:ext uri="{FF2B5EF4-FFF2-40B4-BE49-F238E27FC236}">
                <a16:creationId xmlns:a16="http://schemas.microsoft.com/office/drawing/2014/main" id="{4FBCCDA9-67B5-4642-A9DB-BBA70E67DA15}"/>
              </a:ext>
            </a:extLst>
          </p:cNvPr>
          <p:cNvSpPr/>
          <p:nvPr/>
        </p:nvSpPr>
        <p:spPr>
          <a:xfrm>
            <a:off x="958433" y="3374579"/>
            <a:ext cx="2554158" cy="2554158"/>
          </a:xfrm>
          <a:prstGeom prst="ellipse">
            <a:avLst/>
          </a:prstGeom>
          <a:solidFill>
            <a:schemeClr val="accent3"/>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sp>
        <p:nvSpPr>
          <p:cNvPr id="27" name="Rettangolo 26">
            <a:extLst>
              <a:ext uri="{FF2B5EF4-FFF2-40B4-BE49-F238E27FC236}">
                <a16:creationId xmlns:a16="http://schemas.microsoft.com/office/drawing/2014/main" id="{725089B4-D900-4FF3-A4D8-32E943991F57}"/>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r>
              <a:rPr kumimoji="0" lang="it-IT" sz="2800" b="1" i="0" u="none" strike="noStrike" kern="0" cap="none" spc="0" normalizeH="0" baseline="0" noProof="0">
                <a:ln>
                  <a:noFill/>
                </a:ln>
                <a:solidFill>
                  <a:prstClr val="white"/>
                </a:solidFill>
                <a:effectLst/>
                <a:uLnTx/>
                <a:uFillTx/>
                <a:latin typeface="Arial" panose="020B0604020202020204" pitchFamily="34" charset="0"/>
                <a:ea typeface="+mn-ea"/>
                <a:cs typeface="Arial" panose="020B0604020202020204" pitchFamily="34" charset="0"/>
              </a:rPr>
              <a:t>EVENTI E CONVEGNI DELL’AREA</a:t>
            </a:r>
          </a:p>
        </p:txBody>
      </p:sp>
      <p:grpSp>
        <p:nvGrpSpPr>
          <p:cNvPr id="28" name="Gruppo 27">
            <a:extLst>
              <a:ext uri="{FF2B5EF4-FFF2-40B4-BE49-F238E27FC236}">
                <a16:creationId xmlns:a16="http://schemas.microsoft.com/office/drawing/2014/main" id="{FB512645-18BE-4E61-9A9A-FC34C421D39E}"/>
              </a:ext>
            </a:extLst>
          </p:cNvPr>
          <p:cNvGrpSpPr/>
          <p:nvPr/>
        </p:nvGrpSpPr>
        <p:grpSpPr>
          <a:xfrm>
            <a:off x="1" y="9097706"/>
            <a:ext cx="18287999" cy="1177858"/>
            <a:chOff x="-121141" y="6091519"/>
            <a:chExt cx="12462637" cy="894504"/>
          </a:xfrm>
        </p:grpSpPr>
        <p:sp>
          <p:nvSpPr>
            <p:cNvPr id="29" name="Rettangolo 28">
              <a:extLst>
                <a:ext uri="{FF2B5EF4-FFF2-40B4-BE49-F238E27FC236}">
                  <a16:creationId xmlns:a16="http://schemas.microsoft.com/office/drawing/2014/main" id="{C3F47355-A861-42D3-B56C-0CAD0D4DE5A9}"/>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marL="0" marR="0" lvl="0" indent="0" algn="ctr" defTabSz="1371828" rtl="0" eaLnBrk="1" fontAlgn="auto" latinLnBrk="0" hangingPunct="1">
                <a:lnSpc>
                  <a:spcPct val="100000"/>
                </a:lnSpc>
                <a:spcBef>
                  <a:spcPts val="0"/>
                </a:spcBef>
                <a:spcAft>
                  <a:spcPts val="0"/>
                </a:spcAft>
                <a:buClrTx/>
                <a:buSzTx/>
                <a:buFontTx/>
                <a:buNone/>
                <a:tabLst/>
                <a:defRPr/>
              </a:pPr>
              <a:endParaRPr kumimoji="0" lang="it-IT" sz="2025"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30" name="Immagine 29">
              <a:extLst>
                <a:ext uri="{FF2B5EF4-FFF2-40B4-BE49-F238E27FC236}">
                  <a16:creationId xmlns:a16="http://schemas.microsoft.com/office/drawing/2014/main" id="{EABDBB15-7D1F-4FFB-9710-90E9ED4AF21F}"/>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35" name="CasellaDiTesto 34">
            <a:extLst>
              <a:ext uri="{FF2B5EF4-FFF2-40B4-BE49-F238E27FC236}">
                <a16:creationId xmlns:a16="http://schemas.microsoft.com/office/drawing/2014/main" id="{841163DF-3B41-4BB4-B015-A49C37D2F5D6}"/>
              </a:ext>
            </a:extLst>
          </p:cNvPr>
          <p:cNvSpPr txBox="1"/>
          <p:nvPr/>
        </p:nvSpPr>
        <p:spPr>
          <a:xfrm>
            <a:off x="524087" y="9579534"/>
            <a:ext cx="6798727" cy="338554"/>
          </a:xfrm>
          <a:prstGeom prst="rect">
            <a:avLst/>
          </a:prstGeom>
          <a:noFill/>
        </p:spPr>
        <p:txBody>
          <a:bodyPr wrap="square" rtlCol="0">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16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t>Confindustria Area Politiche Fiscali – Riproduzione riservata</a:t>
            </a:r>
          </a:p>
        </p:txBody>
      </p:sp>
      <p:sp>
        <p:nvSpPr>
          <p:cNvPr id="36" name="Oval 19">
            <a:extLst>
              <a:ext uri="{FF2B5EF4-FFF2-40B4-BE49-F238E27FC236}">
                <a16:creationId xmlns:a16="http://schemas.microsoft.com/office/drawing/2014/main" id="{CEC450B0-7B9B-44FB-9516-726BBC6AB34F}"/>
              </a:ext>
            </a:extLst>
          </p:cNvPr>
          <p:cNvSpPr/>
          <p:nvPr/>
        </p:nvSpPr>
        <p:spPr>
          <a:xfrm>
            <a:off x="1411671" y="3835059"/>
            <a:ext cx="1709179" cy="1709179"/>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1800" b="0" i="0" u="none" strike="noStrike" kern="1200" cap="none" spc="0" normalizeH="0" baseline="0" noProof="0">
              <a:ln>
                <a:noFill/>
              </a:ln>
              <a:solidFill>
                <a:srgbClr val="FFFFFF"/>
              </a:solidFill>
              <a:effectLst/>
              <a:uLnTx/>
              <a:uFillTx/>
              <a:latin typeface="Lato"/>
              <a:ea typeface="+mn-ea"/>
              <a:cs typeface="+mn-cs"/>
            </a:endParaRPr>
          </a:p>
        </p:txBody>
      </p:sp>
      <p:pic>
        <p:nvPicPr>
          <p:cNvPr id="37" name="Elemento grafico 36" descr="Riunione contorno">
            <a:extLst>
              <a:ext uri="{FF2B5EF4-FFF2-40B4-BE49-F238E27FC236}">
                <a16:creationId xmlns:a16="http://schemas.microsoft.com/office/drawing/2014/main" id="{55B8FF1B-8463-41AB-A4F7-8376CEA2C27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575699" y="3991845"/>
            <a:ext cx="1319626" cy="1319626"/>
          </a:xfrm>
          <a:prstGeom prst="rect">
            <a:avLst/>
          </a:prstGeom>
        </p:spPr>
      </p:pic>
      <p:sp>
        <p:nvSpPr>
          <p:cNvPr id="41" name="CasellaDiTesto 40">
            <a:extLst>
              <a:ext uri="{FF2B5EF4-FFF2-40B4-BE49-F238E27FC236}">
                <a16:creationId xmlns:a16="http://schemas.microsoft.com/office/drawing/2014/main" id="{7593484E-AE06-4D26-B512-AD92865D1640}"/>
              </a:ext>
            </a:extLst>
          </p:cNvPr>
          <p:cNvSpPr txBox="1"/>
          <p:nvPr/>
        </p:nvSpPr>
        <p:spPr>
          <a:xfrm>
            <a:off x="4911867" y="3374579"/>
            <a:ext cx="9380518" cy="3539430"/>
          </a:xfrm>
          <a:prstGeom prst="rect">
            <a:avLst/>
          </a:prstGeom>
          <a:noFill/>
        </p:spPr>
        <p:txBody>
          <a:bodyPr wrap="square">
            <a:spAutoFit/>
          </a:bodyPr>
          <a:lstStyle/>
          <a:p>
            <a:pPr algn="just"/>
            <a:r>
              <a:rPr lang="it-IT" sz="2800">
                <a:solidFill>
                  <a:schemeClr val="bg2"/>
                </a:solidFill>
                <a:latin typeface="Arial" panose="020B0604020202020204" pitchFamily="34" charset="0"/>
                <a:cs typeface="Arial" panose="020B0604020202020204" pitchFamily="34" charset="0"/>
              </a:rPr>
              <a:t>13 gennaio 2022</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a:ln>
                  <a:noFill/>
                </a:ln>
                <a:solidFill>
                  <a:srgbClr val="000000"/>
                </a:solidFill>
                <a:effectLst/>
                <a:uLnTx/>
                <a:uFillTx/>
                <a:latin typeface="Arial" panose="020B0604020202020204" pitchFamily="34" charset="0"/>
                <a:ea typeface="+mn-ea"/>
                <a:cs typeface="+mn-cs"/>
              </a:rPr>
              <a:t>Gruppi di lavoro Fisco e Fisco internazionale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Dossier internazionali oggetto dell’ordine del giorno:</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Model Rules OCSE sul Pillar 2</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Sintesi delle Model Rules OCSE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Schema riepilogativo delle Model Rules OCSE</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Bozza di Direttiva UE sul Pillar 2</a:t>
            </a:r>
          </a:p>
          <a:p>
            <a:pPr marL="0" marR="0" lvl="0" indent="0" algn="just" defTabSz="457200" rtl="0" eaLnBrk="1" fontAlgn="auto" latinLnBrk="0" hangingPunct="1">
              <a:lnSpc>
                <a:spcPct val="100000"/>
              </a:lnSpc>
              <a:spcBef>
                <a:spcPts val="0"/>
              </a:spcBef>
              <a:spcAft>
                <a:spcPts val="0"/>
              </a:spcAft>
              <a:buClrTx/>
              <a:buSzTx/>
              <a:buFontTx/>
              <a:buNone/>
              <a:tabLst/>
              <a:defRPr/>
            </a:pPr>
            <a:r>
              <a:rPr kumimoji="0" lang="it-IT" sz="2800" b="1" i="0" u="none" strike="noStrike" kern="1200" cap="none" spc="0" normalizeH="0" baseline="0" noProof="0">
                <a:ln>
                  <a:noFill/>
                </a:ln>
                <a:solidFill>
                  <a:srgbClr val="000000"/>
                </a:solidFill>
                <a:effectLst/>
                <a:uLnTx/>
                <a:uFillTx/>
                <a:latin typeface="Arial" panose="020B0604020202020204" pitchFamily="34" charset="0"/>
                <a:ea typeface="+mn-ea"/>
                <a:cs typeface="+mn-cs"/>
              </a:rPr>
              <a:t> </a:t>
            </a:r>
          </a:p>
        </p:txBody>
      </p:sp>
    </p:spTree>
    <p:extLst>
      <p:ext uri="{BB962C8B-B14F-4D97-AF65-F5344CB8AC3E}">
        <p14:creationId xmlns:p14="http://schemas.microsoft.com/office/powerpoint/2010/main" val="149980663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fade">
                                      <p:cBhvr>
                                        <p:cTn id="7" dur="750"/>
                                        <p:tgtEl>
                                          <p:spTgt spid="39"/>
                                        </p:tgtEl>
                                      </p:cBhvr>
                                    </p:animEffect>
                                    <p:anim calcmode="lin" valueType="num">
                                      <p:cBhvr>
                                        <p:cTn id="8" dur="750" fill="hold"/>
                                        <p:tgtEl>
                                          <p:spTgt spid="39"/>
                                        </p:tgtEl>
                                        <p:attrNameLst>
                                          <p:attrName>ppt_x</p:attrName>
                                        </p:attrNameLst>
                                      </p:cBhvr>
                                      <p:tavLst>
                                        <p:tav tm="0">
                                          <p:val>
                                            <p:strVal val="#ppt_x"/>
                                          </p:val>
                                        </p:tav>
                                        <p:tav tm="100000">
                                          <p:val>
                                            <p:strVal val="#ppt_x"/>
                                          </p:val>
                                        </p:tav>
                                      </p:tavLst>
                                    </p:anim>
                                    <p:anim calcmode="lin" valueType="num">
                                      <p:cBhvr>
                                        <p:cTn id="9" dur="750" fill="hold"/>
                                        <p:tgtEl>
                                          <p:spTgt spid="3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750"/>
                                        <p:tgtEl>
                                          <p:spTgt spid="43"/>
                                        </p:tgtEl>
                                      </p:cBhvr>
                                    </p:animEffect>
                                    <p:anim calcmode="lin" valueType="num">
                                      <p:cBhvr>
                                        <p:cTn id="15" dur="750" fill="hold"/>
                                        <p:tgtEl>
                                          <p:spTgt spid="43"/>
                                        </p:tgtEl>
                                        <p:attrNameLst>
                                          <p:attrName>ppt_x</p:attrName>
                                        </p:attrNameLst>
                                      </p:cBhvr>
                                      <p:tavLst>
                                        <p:tav tm="0">
                                          <p:val>
                                            <p:strVal val="#ppt_x"/>
                                          </p:val>
                                        </p:tav>
                                        <p:tav tm="100000">
                                          <p:val>
                                            <p:strVal val="#ppt_x"/>
                                          </p:val>
                                        </p:tav>
                                      </p:tavLst>
                                    </p:anim>
                                    <p:anim calcmode="lin" valueType="num">
                                      <p:cBhvr>
                                        <p:cTn id="16" dur="750" fill="hold"/>
                                        <p:tgtEl>
                                          <p:spTgt spid="43"/>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750"/>
                                        <p:tgtEl>
                                          <p:spTgt spid="36"/>
                                        </p:tgtEl>
                                      </p:cBhvr>
                                    </p:animEffect>
                                    <p:anim calcmode="lin" valueType="num">
                                      <p:cBhvr>
                                        <p:cTn id="20" dur="750" fill="hold"/>
                                        <p:tgtEl>
                                          <p:spTgt spid="36"/>
                                        </p:tgtEl>
                                        <p:attrNameLst>
                                          <p:attrName>ppt_x</p:attrName>
                                        </p:attrNameLst>
                                      </p:cBhvr>
                                      <p:tavLst>
                                        <p:tav tm="0">
                                          <p:val>
                                            <p:strVal val="#ppt_x"/>
                                          </p:val>
                                        </p:tav>
                                        <p:tav tm="100000">
                                          <p:val>
                                            <p:strVal val="#ppt_x"/>
                                          </p:val>
                                        </p:tav>
                                      </p:tavLst>
                                    </p:anim>
                                    <p:anim calcmode="lin" valueType="num">
                                      <p:cBhvr>
                                        <p:cTn id="21" dur="750" fill="hold"/>
                                        <p:tgtEl>
                                          <p:spTgt spid="3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animBg="1"/>
      <p:bldP spid="43" grpId="0" animBg="1"/>
      <p:bldP spid="3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flipH="1">
            <a:off x="12776741" y="-466593"/>
            <a:ext cx="3098044" cy="5002233"/>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0" name="Rettangolo 9">
            <a:extLst>
              <a:ext uri="{FF2B5EF4-FFF2-40B4-BE49-F238E27FC236}">
                <a16:creationId xmlns:a16="http://schemas.microsoft.com/office/drawing/2014/main" id="{E801FD19-B447-48A0-AE06-3CC940B27B16}"/>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1" name="Gruppo 10">
            <a:extLst>
              <a:ext uri="{FF2B5EF4-FFF2-40B4-BE49-F238E27FC236}">
                <a16:creationId xmlns:a16="http://schemas.microsoft.com/office/drawing/2014/main" id="{91C4E341-E67A-49B6-B978-62FFE62BF238}"/>
              </a:ext>
            </a:extLst>
          </p:cNvPr>
          <p:cNvGrpSpPr/>
          <p:nvPr/>
        </p:nvGrpSpPr>
        <p:grpSpPr>
          <a:xfrm>
            <a:off x="1" y="9097706"/>
            <a:ext cx="18287999" cy="1177858"/>
            <a:chOff x="-121141" y="6091519"/>
            <a:chExt cx="12462637" cy="894504"/>
          </a:xfrm>
        </p:grpSpPr>
        <p:sp>
          <p:nvSpPr>
            <p:cNvPr id="12" name="Rettangolo 11">
              <a:extLst>
                <a:ext uri="{FF2B5EF4-FFF2-40B4-BE49-F238E27FC236}">
                  <a16:creationId xmlns:a16="http://schemas.microsoft.com/office/drawing/2014/main" id="{28F544EC-E3E3-48E8-8C30-F90248C8505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3" name="Immagine 12">
              <a:extLst>
                <a:ext uri="{FF2B5EF4-FFF2-40B4-BE49-F238E27FC236}">
                  <a16:creationId xmlns:a16="http://schemas.microsoft.com/office/drawing/2014/main" id="{BCA1E016-14C3-4395-82C6-E10E25094D76}"/>
                </a:ext>
              </a:extLst>
            </p:cNvPr>
            <p:cNvPicPr>
              <a:picLocks noChangeAspect="1"/>
            </p:cNvPicPr>
            <p:nvPr/>
          </p:nvPicPr>
          <p:blipFill>
            <a:blip r:embed="rId2"/>
            <a:stretch>
              <a:fillRect/>
            </a:stretch>
          </p:blipFill>
          <p:spPr>
            <a:xfrm>
              <a:off x="10821871" y="6236454"/>
              <a:ext cx="1083094" cy="536609"/>
            </a:xfrm>
            <a:prstGeom prst="rect">
              <a:avLst/>
            </a:prstGeom>
          </p:spPr>
        </p:pic>
      </p:grpSp>
      <p:pic>
        <p:nvPicPr>
          <p:cNvPr id="15" name="Elemento grafico 14" descr="Post-it con riempimento a tinta unita">
            <a:extLst>
              <a:ext uri="{FF2B5EF4-FFF2-40B4-BE49-F238E27FC236}">
                <a16:creationId xmlns:a16="http://schemas.microsoft.com/office/drawing/2014/main" id="{A4BA3EC9-F1E2-4BE5-8E54-BE97B7A7BF4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413215" y="1894732"/>
            <a:ext cx="6327451" cy="6327451"/>
          </a:xfrm>
          <a:prstGeom prst="rect">
            <a:avLst/>
          </a:prstGeom>
          <a:effectLst>
            <a:outerShdw blurRad="63500" sx="1000" sy="1000" algn="ctr" rotWithShape="0">
              <a:prstClr val="black">
                <a:alpha val="0"/>
              </a:prstClr>
            </a:outerShdw>
          </a:effectLst>
        </p:spPr>
      </p:pic>
      <p:sp>
        <p:nvSpPr>
          <p:cNvPr id="16" name="Oval 16">
            <a:extLst>
              <a:ext uri="{FF2B5EF4-FFF2-40B4-BE49-F238E27FC236}">
                <a16:creationId xmlns:a16="http://schemas.microsoft.com/office/drawing/2014/main" id="{89D9F083-5E5C-451C-B7D0-D699C55D04DD}"/>
              </a:ext>
            </a:extLst>
          </p:cNvPr>
          <p:cNvSpPr/>
          <p:nvPr/>
        </p:nvSpPr>
        <p:spPr>
          <a:xfrm>
            <a:off x="11347142" y="2372890"/>
            <a:ext cx="4316732" cy="4313924"/>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17" name="Oval 16">
            <a:extLst>
              <a:ext uri="{FF2B5EF4-FFF2-40B4-BE49-F238E27FC236}">
                <a16:creationId xmlns:a16="http://schemas.microsoft.com/office/drawing/2014/main" id="{C88FFD58-DF8D-442A-A4A6-809CBF3D192A}"/>
              </a:ext>
            </a:extLst>
          </p:cNvPr>
          <p:cNvSpPr/>
          <p:nvPr/>
        </p:nvSpPr>
        <p:spPr>
          <a:xfrm>
            <a:off x="11263839" y="2465700"/>
            <a:ext cx="4316732" cy="4313924"/>
          </a:xfrm>
          <a:prstGeom prst="ellipse">
            <a:avLst/>
          </a:prstGeom>
          <a:solidFill>
            <a:schemeClr val="accent5"/>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4000" b="1">
                <a:solidFill>
                  <a:srgbClr val="FFFFFF"/>
                </a:solidFill>
                <a:latin typeface="Arial" panose="020B0604020202020204" pitchFamily="34" charset="0"/>
                <a:cs typeface="Arial" panose="020B0604020202020204" pitchFamily="34" charset="0"/>
              </a:rPr>
              <a:t>NEWS </a:t>
            </a:r>
          </a:p>
        </p:txBody>
      </p:sp>
      <p:sp>
        <p:nvSpPr>
          <p:cNvPr id="18" name="CasellaDiTesto 17">
            <a:extLst>
              <a:ext uri="{FF2B5EF4-FFF2-40B4-BE49-F238E27FC236}">
                <a16:creationId xmlns:a16="http://schemas.microsoft.com/office/drawing/2014/main" id="{A7F382C6-3A1A-4E64-9CEA-A0057D39F602}"/>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127221684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fade">
                                      <p:cBhvr>
                                        <p:cTn id="19" dur="1000"/>
                                        <p:tgtEl>
                                          <p:spTgt spid="17"/>
                                        </p:tgtEl>
                                      </p:cBhvr>
                                    </p:animEffect>
                                    <p:anim calcmode="lin" valueType="num">
                                      <p:cBhvr>
                                        <p:cTn id="20" dur="1000" fill="hold"/>
                                        <p:tgtEl>
                                          <p:spTgt spid="17"/>
                                        </p:tgtEl>
                                        <p:attrNameLst>
                                          <p:attrName>ppt_x</p:attrName>
                                        </p:attrNameLst>
                                      </p:cBhvr>
                                      <p:tavLst>
                                        <p:tav tm="0">
                                          <p:val>
                                            <p:strVal val="#ppt_x"/>
                                          </p:val>
                                        </p:tav>
                                        <p:tav tm="100000">
                                          <p:val>
                                            <p:strVal val="#ppt_x"/>
                                          </p:val>
                                        </p:tav>
                                      </p:tavLst>
                                    </p:anim>
                                    <p:anim calcmode="lin" valueType="num">
                                      <p:cBhvr>
                                        <p:cTn id="21"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859658" y="619436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260521"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050317" y="638004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6" name="TextBox 6">
            <a:extLst>
              <a:ext uri="{FF2B5EF4-FFF2-40B4-BE49-F238E27FC236}">
                <a16:creationId xmlns:a16="http://schemas.microsoft.com/office/drawing/2014/main" id="{CC8337EA-94B1-4490-B9EB-A3572240E2FE}"/>
              </a:ext>
            </a:extLst>
          </p:cNvPr>
          <p:cNvSpPr txBox="1"/>
          <p:nvPr/>
        </p:nvSpPr>
        <p:spPr>
          <a:xfrm>
            <a:off x="630665" y="207863"/>
            <a:ext cx="11308293" cy="584775"/>
          </a:xfrm>
          <a:prstGeom prst="rect">
            <a:avLst/>
          </a:prstGeom>
          <a:noFill/>
        </p:spPr>
        <p:txBody>
          <a:bodyPr wrap="square" lIns="91440" tIns="45720" rIns="91440" bIns="45720" rtlCol="0" anchor="t">
            <a:spAutoFit/>
          </a:bodyPr>
          <a:lstStyle/>
          <a:p>
            <a:r>
              <a:rPr lang="it-IT" sz="3200" b="1">
                <a:solidFill>
                  <a:schemeClr val="bg1"/>
                </a:solidFill>
                <a:latin typeface="Arial"/>
                <a:ea typeface="Montserrat Black"/>
                <a:cs typeface="Arial"/>
                <a:sym typeface="Montserrat Black"/>
              </a:rPr>
              <a:t>ACCORDI PREVENTIVI BILATERALI E MULTILATERALI</a:t>
            </a:r>
            <a:endParaRPr lang="it-IT" sz="3200">
              <a:solidFill>
                <a:schemeClr val="bg1"/>
              </a:solidFill>
              <a:ea typeface="Montserrat Black"/>
              <a:cs typeface="Montserrat Black"/>
              <a:sym typeface="Montserrat Black"/>
            </a:endParaRPr>
          </a:p>
        </p:txBody>
      </p:sp>
      <p:sp>
        <p:nvSpPr>
          <p:cNvPr id="18" name="CasellaDiTesto 17">
            <a:extLst>
              <a:ext uri="{FF2B5EF4-FFF2-40B4-BE49-F238E27FC236}">
                <a16:creationId xmlns:a16="http://schemas.microsoft.com/office/drawing/2014/main" id="{D454AD63-4F53-4E66-94CD-BA102EA8DABC}"/>
              </a:ext>
            </a:extLst>
          </p:cNvPr>
          <p:cNvSpPr txBox="1"/>
          <p:nvPr/>
        </p:nvSpPr>
        <p:spPr>
          <a:xfrm>
            <a:off x="463646" y="1193355"/>
            <a:ext cx="13606900" cy="2462213"/>
          </a:xfrm>
          <a:prstGeom prst="rect">
            <a:avLst/>
          </a:prstGeom>
          <a:noFill/>
        </p:spPr>
        <p:txBody>
          <a:bodyPr wrap="square" lIns="91440" tIns="45720" rIns="91440" bIns="45720" anchor="t">
            <a:spAutoFit/>
          </a:bodyPr>
          <a:lstStyle/>
          <a:p>
            <a:pPr algn="just"/>
            <a:r>
              <a:rPr lang="it-IT" sz="2200" b="1" i="0" strike="noStrike">
                <a:solidFill>
                  <a:schemeClr val="accent5">
                    <a:lumMod val="75000"/>
                  </a:schemeClr>
                </a:solidFill>
                <a:effectLst/>
                <a:latin typeface="Arial" panose="020B0604020202020204" pitchFamily="34" charset="0"/>
                <a:cs typeface="Arial" panose="020B0604020202020204" pitchFamily="34" charset="0"/>
              </a:rPr>
              <a:t>Risoluzione n. 76/E del 21 dicembre 2021</a:t>
            </a:r>
            <a:endParaRPr lang="it-IT" sz="2200" b="0" i="0">
              <a:solidFill>
                <a:schemeClr val="accent5">
                  <a:lumMod val="75000"/>
                </a:schemeClr>
              </a:solidFill>
              <a:effectLst/>
              <a:latin typeface="Arial" panose="020B0604020202020204" pitchFamily="34" charset="0"/>
              <a:cs typeface="Arial" panose="020B0604020202020204" pitchFamily="34" charset="0"/>
            </a:endParaRPr>
          </a:p>
          <a:p>
            <a:pPr algn="just"/>
            <a:r>
              <a:rPr lang="it-IT" sz="2200">
                <a:solidFill>
                  <a:srgbClr val="2C2F34"/>
                </a:solidFill>
                <a:latin typeface="Arial" panose="020B0604020202020204" pitchFamily="34" charset="0"/>
                <a:cs typeface="Arial" panose="020B0604020202020204" pitchFamily="34" charset="0"/>
              </a:rPr>
              <a:t>L’Agenzia ha istituito </a:t>
            </a:r>
            <a:r>
              <a:rPr lang="it-IT" sz="2200">
                <a:solidFill>
                  <a:srgbClr val="000000"/>
                </a:solidFill>
                <a:latin typeface="Arial" panose="020B0604020202020204" pitchFamily="34" charset="0"/>
                <a:cs typeface="Arial" panose="020B0604020202020204" pitchFamily="34" charset="0"/>
              </a:rPr>
              <a:t>i </a:t>
            </a:r>
            <a:r>
              <a:rPr lang="it-IT" sz="2200" b="1" u="none" strike="noStrike" baseline="0">
                <a:solidFill>
                  <a:srgbClr val="000000"/>
                </a:solidFill>
                <a:latin typeface="Arial" panose="020B0604020202020204" pitchFamily="34" charset="0"/>
                <a:cs typeface="Arial" panose="020B0604020202020204" pitchFamily="34" charset="0"/>
              </a:rPr>
              <a:t>codici tributo </a:t>
            </a:r>
            <a:r>
              <a:rPr lang="it-IT" sz="2200" u="none" strike="noStrike" baseline="0">
                <a:solidFill>
                  <a:srgbClr val="000000"/>
                </a:solidFill>
                <a:latin typeface="Arial" panose="020B0604020202020204" pitchFamily="34" charset="0"/>
                <a:cs typeface="Arial" panose="020B0604020202020204" pitchFamily="34" charset="0"/>
              </a:rPr>
              <a:t>per consentire il versamento, tramite modello F23, della </a:t>
            </a:r>
            <a:r>
              <a:rPr lang="it-IT" sz="2200" b="1" u="none" strike="noStrike" baseline="0">
                <a:solidFill>
                  <a:srgbClr val="000000"/>
                </a:solidFill>
                <a:latin typeface="Arial" panose="020B0604020202020204" pitchFamily="34" charset="0"/>
                <a:cs typeface="Arial" panose="020B0604020202020204" pitchFamily="34" charset="0"/>
              </a:rPr>
              <a:t>commissione per le imprese che intendono presentare o rinnovare un’istanza di accordo preventivo bilaterale </a:t>
            </a:r>
            <a:r>
              <a:rPr lang="it-IT" sz="2200" b="1">
                <a:solidFill>
                  <a:srgbClr val="000000"/>
                </a:solidFill>
                <a:latin typeface="Arial" panose="020B0604020202020204" pitchFamily="34" charset="0"/>
                <a:cs typeface="Arial" panose="020B0604020202020204" pitchFamily="34" charset="0"/>
              </a:rPr>
              <a:t>o</a:t>
            </a:r>
            <a:r>
              <a:rPr lang="it-IT" sz="2200" b="1" u="none" strike="noStrike" baseline="0">
                <a:solidFill>
                  <a:srgbClr val="000000"/>
                </a:solidFill>
                <a:latin typeface="Arial" panose="020B0604020202020204" pitchFamily="34" charset="0"/>
                <a:cs typeface="Arial" panose="020B0604020202020204" pitchFamily="34" charset="0"/>
              </a:rPr>
              <a:t> multilaterale </a:t>
            </a:r>
            <a:r>
              <a:rPr lang="it-IT" sz="2200" u="none" strike="noStrike" baseline="0">
                <a:solidFill>
                  <a:srgbClr val="000000"/>
                </a:solidFill>
                <a:latin typeface="Arial" panose="020B0604020202020204" pitchFamily="34" charset="0"/>
                <a:cs typeface="Arial" panose="020B0604020202020204" pitchFamily="34" charset="0"/>
              </a:rPr>
              <a:t>(art.31-ter, commi 3-bis e 3-ter, DPR 600/73).</a:t>
            </a:r>
            <a:r>
              <a:rPr lang="it-IT" sz="2200">
                <a:latin typeface="Arial" panose="020B0604020202020204" pitchFamily="34" charset="0"/>
                <a:cs typeface="Arial" panose="020B0604020202020204" pitchFamily="34" charset="0"/>
              </a:rPr>
              <a:t> Si ricorda che la commissione viene determinata sulla base del fatturato complessivo del gruppo e che il contributo è dimezzato in caso di rinnovo dell’accordo.</a:t>
            </a:r>
          </a:p>
          <a:p>
            <a:pPr algn="just"/>
            <a:endParaRPr lang="it-IT" sz="2200" u="none" strike="noStrike" baseline="0">
              <a:solidFill>
                <a:srgbClr val="000000"/>
              </a:solidFill>
              <a:latin typeface="Arial" panose="020B0604020202020204" pitchFamily="34" charset="0"/>
              <a:cs typeface="Arial" panose="020B0604020202020204" pitchFamily="34" charset="0"/>
            </a:endParaRPr>
          </a:p>
        </p:txBody>
      </p:sp>
      <p:sp>
        <p:nvSpPr>
          <p:cNvPr id="23" name="Rettangolo 22">
            <a:extLst>
              <a:ext uri="{FF2B5EF4-FFF2-40B4-BE49-F238E27FC236}">
                <a16:creationId xmlns:a16="http://schemas.microsoft.com/office/drawing/2014/main" id="{737F0ECC-B4AF-44DC-BCC1-408AE2F99C26}"/>
              </a:ext>
            </a:extLst>
          </p:cNvPr>
          <p:cNvSpPr/>
          <p:nvPr/>
        </p:nvSpPr>
        <p:spPr>
          <a:xfrm>
            <a:off x="2175431" y="3554213"/>
            <a:ext cx="11512338" cy="2383262"/>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endParaRPr lang="it-IT" sz="1800">
              <a:latin typeface="Arial" panose="020B0604020202020204" pitchFamily="34" charset="0"/>
              <a:cs typeface="Arial" panose="020B0604020202020204" pitchFamily="34" charset="0"/>
            </a:endParaRPr>
          </a:p>
        </p:txBody>
      </p:sp>
      <p:sp>
        <p:nvSpPr>
          <p:cNvPr id="26" name="Rettangolo 25">
            <a:extLst>
              <a:ext uri="{FF2B5EF4-FFF2-40B4-BE49-F238E27FC236}">
                <a16:creationId xmlns:a16="http://schemas.microsoft.com/office/drawing/2014/main" id="{D352AE1C-CFDC-401B-A8F2-4760F3E5830B}"/>
              </a:ext>
            </a:extLst>
          </p:cNvPr>
          <p:cNvSpPr/>
          <p:nvPr/>
        </p:nvSpPr>
        <p:spPr>
          <a:xfrm>
            <a:off x="1215613" y="3799674"/>
            <a:ext cx="1256105" cy="847954"/>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2200" b="1">
                <a:solidFill>
                  <a:schemeClr val="accent5">
                    <a:lumMod val="75000"/>
                  </a:schemeClr>
                </a:solidFill>
              </a:rPr>
              <a:t>180T</a:t>
            </a:r>
          </a:p>
        </p:txBody>
      </p:sp>
      <p:sp>
        <p:nvSpPr>
          <p:cNvPr id="38" name="Rettangolo con angoli arrotondati 37">
            <a:extLst>
              <a:ext uri="{FF2B5EF4-FFF2-40B4-BE49-F238E27FC236}">
                <a16:creationId xmlns:a16="http://schemas.microsoft.com/office/drawing/2014/main" id="{19D47C7C-14D1-4643-A167-25B448BFE106}"/>
              </a:ext>
            </a:extLst>
          </p:cNvPr>
          <p:cNvSpPr/>
          <p:nvPr/>
        </p:nvSpPr>
        <p:spPr>
          <a:xfrm>
            <a:off x="14642867" y="1356697"/>
            <a:ext cx="3004556" cy="2462213"/>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r>
              <a:rPr lang="it-IT" sz="1600" b="1">
                <a:solidFill>
                  <a:schemeClr val="tx1"/>
                </a:solidFill>
                <a:effectLst/>
                <a:latin typeface="Arial" panose="020B0604020202020204" pitchFamily="34" charset="0"/>
                <a:cs typeface="Arial" panose="020B0604020202020204" pitchFamily="34" charset="0"/>
              </a:rPr>
              <a:t>VAI ALLA RISOLUZIONE</a:t>
            </a:r>
          </a:p>
          <a:p>
            <a:pPr algn="ctr">
              <a:lnSpc>
                <a:spcPct val="107000"/>
              </a:lnSpc>
              <a:spcAft>
                <a:spcPts val="800"/>
              </a:spcAft>
            </a:pPr>
            <a:r>
              <a:rPr lang="it-IT" sz="1600">
                <a:solidFill>
                  <a:schemeClr val="tx1"/>
                </a:solidFill>
                <a:effectLst/>
                <a:latin typeface="Arial" panose="020B0604020202020204" pitchFamily="34" charset="0"/>
                <a:cs typeface="Arial" panose="020B0604020202020204" pitchFamily="34" charset="0"/>
                <a:hlinkClick r:id="rId4"/>
              </a:rPr>
              <a:t>https://www.agenziaentrate.gov.it/portale/documents/20143/4002796/RIS_n_76_del_21_12_2021.pdf/c4fc811a-72c1-b725-e24c-91d9041bbd56</a:t>
            </a:r>
            <a:r>
              <a:rPr lang="it-IT" sz="1600">
                <a:solidFill>
                  <a:schemeClr val="tx1"/>
                </a:solidFill>
                <a:latin typeface="Arial" panose="020B0604020202020204" pitchFamily="34" charset="0"/>
                <a:cs typeface="Arial" panose="020B0604020202020204" pitchFamily="34" charset="0"/>
              </a:rPr>
              <a:t> </a:t>
            </a:r>
            <a:r>
              <a:rPr lang="it-IT" sz="1600">
                <a:solidFill>
                  <a:schemeClr val="tx1"/>
                </a:solidFill>
                <a:effectLst/>
                <a:latin typeface="Arial" panose="020B0604020202020204" pitchFamily="34" charset="0"/>
                <a:cs typeface="Arial" panose="020B0604020202020204" pitchFamily="34" charset="0"/>
              </a:rPr>
              <a:t> </a:t>
            </a:r>
          </a:p>
        </p:txBody>
      </p:sp>
      <p:sp>
        <p:nvSpPr>
          <p:cNvPr id="25" name="CasellaDiTesto 24">
            <a:extLst>
              <a:ext uri="{FF2B5EF4-FFF2-40B4-BE49-F238E27FC236}">
                <a16:creationId xmlns:a16="http://schemas.microsoft.com/office/drawing/2014/main" id="{3E57EBBB-9BA1-4AEE-848A-12395A842F9D}"/>
              </a:ext>
            </a:extLst>
          </p:cNvPr>
          <p:cNvSpPr txBox="1"/>
          <p:nvPr/>
        </p:nvSpPr>
        <p:spPr>
          <a:xfrm>
            <a:off x="2834909" y="3809766"/>
            <a:ext cx="10518577" cy="769441"/>
          </a:xfrm>
          <a:prstGeom prst="rect">
            <a:avLst/>
          </a:prstGeom>
          <a:noFill/>
        </p:spPr>
        <p:txBody>
          <a:bodyPr wrap="square">
            <a:spAutoFit/>
          </a:bodyPr>
          <a:lstStyle/>
          <a:p>
            <a:r>
              <a:rPr lang="it-IT" sz="2200">
                <a:latin typeface="Arial" panose="020B0604020202020204" pitchFamily="34" charset="0"/>
                <a:cs typeface="Arial" panose="020B0604020202020204" pitchFamily="34" charset="0"/>
              </a:rPr>
              <a:t>denominato «</a:t>
            </a:r>
            <a:r>
              <a:rPr lang="it-IT" sz="2200" i="1">
                <a:latin typeface="Arial" panose="020B0604020202020204" pitchFamily="34" charset="0"/>
                <a:cs typeface="Arial" panose="020B0604020202020204" pitchFamily="34" charset="0"/>
              </a:rPr>
              <a:t>Commissione </a:t>
            </a:r>
            <a:r>
              <a:rPr lang="it-IT" sz="2200" b="1" i="1">
                <a:latin typeface="Arial" panose="020B0604020202020204" pitchFamily="34" charset="0"/>
                <a:cs typeface="Arial" panose="020B0604020202020204" pitchFamily="34" charset="0"/>
              </a:rPr>
              <a:t>per l’accesso </a:t>
            </a:r>
            <a:r>
              <a:rPr lang="it-IT" sz="2200" i="1">
                <a:latin typeface="Arial" panose="020B0604020202020204" pitchFamily="34" charset="0"/>
                <a:cs typeface="Arial" panose="020B0604020202020204" pitchFamily="34" charset="0"/>
              </a:rPr>
              <a:t>agli accordi preventivi bilaterali e multilaterali – art. 31-ter comma 3-bis del d.P.R. 600/73</a:t>
            </a:r>
            <a:r>
              <a:rPr lang="it-IT" sz="2200">
                <a:latin typeface="Arial" panose="020B0604020202020204" pitchFamily="34" charset="0"/>
                <a:cs typeface="Arial" panose="020B0604020202020204" pitchFamily="34" charset="0"/>
              </a:rPr>
              <a:t>»</a:t>
            </a:r>
          </a:p>
        </p:txBody>
      </p:sp>
      <p:sp>
        <p:nvSpPr>
          <p:cNvPr id="27" name="Rettangolo 26">
            <a:extLst>
              <a:ext uri="{FF2B5EF4-FFF2-40B4-BE49-F238E27FC236}">
                <a16:creationId xmlns:a16="http://schemas.microsoft.com/office/drawing/2014/main" id="{3226D755-F488-4980-94D7-4A321989311C}"/>
              </a:ext>
            </a:extLst>
          </p:cNvPr>
          <p:cNvSpPr/>
          <p:nvPr/>
        </p:nvSpPr>
        <p:spPr>
          <a:xfrm>
            <a:off x="1241806" y="4866136"/>
            <a:ext cx="1256105" cy="847954"/>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it-IT" sz="2200" b="1">
                <a:solidFill>
                  <a:schemeClr val="accent5">
                    <a:lumMod val="75000"/>
                  </a:schemeClr>
                </a:solidFill>
              </a:rPr>
              <a:t>181T</a:t>
            </a:r>
          </a:p>
        </p:txBody>
      </p:sp>
      <p:sp>
        <p:nvSpPr>
          <p:cNvPr id="28" name="CasellaDiTesto 27">
            <a:extLst>
              <a:ext uri="{FF2B5EF4-FFF2-40B4-BE49-F238E27FC236}">
                <a16:creationId xmlns:a16="http://schemas.microsoft.com/office/drawing/2014/main" id="{C168AC82-2D39-4015-BAFF-34B79DCF19EB}"/>
              </a:ext>
            </a:extLst>
          </p:cNvPr>
          <p:cNvSpPr txBox="1"/>
          <p:nvPr/>
        </p:nvSpPr>
        <p:spPr>
          <a:xfrm>
            <a:off x="2774847" y="4880485"/>
            <a:ext cx="10578639" cy="769441"/>
          </a:xfrm>
          <a:prstGeom prst="rect">
            <a:avLst/>
          </a:prstGeom>
          <a:noFill/>
        </p:spPr>
        <p:txBody>
          <a:bodyPr wrap="square">
            <a:spAutoFit/>
          </a:bodyPr>
          <a:lstStyle/>
          <a:p>
            <a:r>
              <a:rPr lang="it-IT" sz="2200">
                <a:latin typeface="Arial" panose="020B0604020202020204" pitchFamily="34" charset="0"/>
                <a:cs typeface="Arial" panose="020B0604020202020204" pitchFamily="34" charset="0"/>
              </a:rPr>
              <a:t>denominato «</a:t>
            </a:r>
            <a:r>
              <a:rPr lang="it-IT" sz="2200" i="1">
                <a:latin typeface="Arial" panose="020B0604020202020204" pitchFamily="34" charset="0"/>
                <a:cs typeface="Arial" panose="020B0604020202020204" pitchFamily="34" charset="0"/>
              </a:rPr>
              <a:t>Commissione </a:t>
            </a:r>
            <a:r>
              <a:rPr lang="it-IT" sz="2200" b="1" i="1">
                <a:latin typeface="Arial" panose="020B0604020202020204" pitchFamily="34" charset="0"/>
                <a:cs typeface="Arial" panose="020B0604020202020204" pitchFamily="34" charset="0"/>
              </a:rPr>
              <a:t>per il rinnovo </a:t>
            </a:r>
            <a:r>
              <a:rPr lang="it-IT" sz="2200" i="1">
                <a:latin typeface="Arial" panose="020B0604020202020204" pitchFamily="34" charset="0"/>
                <a:cs typeface="Arial" panose="020B0604020202020204" pitchFamily="34" charset="0"/>
              </a:rPr>
              <a:t>degli accordi preventivi bilaterali e multilaterali – art. 31-ter comma 3-ter del d.P.R. 600/73</a:t>
            </a:r>
            <a:r>
              <a:rPr lang="it-IT" sz="2200">
                <a:latin typeface="Arial" panose="020B0604020202020204" pitchFamily="34" charset="0"/>
                <a:cs typeface="Arial" panose="020B0604020202020204" pitchFamily="34" charset="0"/>
              </a:rPr>
              <a:t>»</a:t>
            </a:r>
          </a:p>
        </p:txBody>
      </p:sp>
      <p:sp>
        <p:nvSpPr>
          <p:cNvPr id="39" name="CasellaDiTesto 38">
            <a:extLst>
              <a:ext uri="{FF2B5EF4-FFF2-40B4-BE49-F238E27FC236}">
                <a16:creationId xmlns:a16="http://schemas.microsoft.com/office/drawing/2014/main" id="{369D6F5B-6490-4F10-8AB8-506F8E7677E2}"/>
              </a:ext>
            </a:extLst>
          </p:cNvPr>
          <p:cNvSpPr txBox="1"/>
          <p:nvPr/>
        </p:nvSpPr>
        <p:spPr>
          <a:xfrm>
            <a:off x="630665" y="6332313"/>
            <a:ext cx="13706630" cy="2123658"/>
          </a:xfrm>
          <a:prstGeom prst="rect">
            <a:avLst/>
          </a:prstGeom>
          <a:noFill/>
        </p:spPr>
        <p:txBody>
          <a:bodyPr wrap="square">
            <a:spAutoFit/>
          </a:bodyPr>
          <a:lstStyle/>
          <a:p>
            <a:r>
              <a:rPr lang="it-IT" sz="2200">
                <a:latin typeface="Arial" panose="020B0604020202020204" pitchFamily="34" charset="0"/>
                <a:cs typeface="Arial" panose="020B0604020202020204" pitchFamily="34" charset="0"/>
              </a:rPr>
              <a:t>In sede </a:t>
            </a:r>
            <a:r>
              <a:rPr lang="it-IT" sz="2200" u="sng">
                <a:latin typeface="Arial" panose="020B0604020202020204" pitchFamily="34" charset="0"/>
                <a:cs typeface="Arial" panose="020B0604020202020204" pitchFamily="34" charset="0"/>
              </a:rPr>
              <a:t>di compilazione del modello di versamento F23</a:t>
            </a:r>
            <a:r>
              <a:rPr lang="it-IT" sz="220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it-IT" sz="2200">
                <a:latin typeface="Arial" panose="020B0604020202020204" pitchFamily="34" charset="0"/>
                <a:cs typeface="Arial" panose="020B0604020202020204" pitchFamily="34" charset="0"/>
              </a:rPr>
              <a:t>nel </a:t>
            </a:r>
            <a:r>
              <a:rPr lang="it-IT" sz="2200" b="1">
                <a:latin typeface="Arial" panose="020B0604020202020204" pitchFamily="34" charset="0"/>
                <a:cs typeface="Arial" panose="020B0604020202020204" pitchFamily="34" charset="0"/>
              </a:rPr>
              <a:t>campo 6</a:t>
            </a:r>
            <a:r>
              <a:rPr lang="it-IT" sz="2200">
                <a:latin typeface="Arial" panose="020B0604020202020204" pitchFamily="34" charset="0"/>
                <a:cs typeface="Arial" panose="020B0604020202020204" pitchFamily="34" charset="0"/>
              </a:rPr>
              <a:t> “codice ufficio o ente”, è indicato il codice “L7A”; denominato “Agenzia delle Entrate - Divisione contribuenti”; </a:t>
            </a:r>
          </a:p>
          <a:p>
            <a:pPr marL="285750" indent="-285750">
              <a:buFont typeface="Arial" panose="020B0604020202020204" pitchFamily="34" charset="0"/>
              <a:buChar char="•"/>
            </a:pPr>
            <a:r>
              <a:rPr lang="it-IT" sz="2200">
                <a:latin typeface="Arial" panose="020B0604020202020204" pitchFamily="34" charset="0"/>
                <a:cs typeface="Arial" panose="020B0604020202020204" pitchFamily="34" charset="0"/>
              </a:rPr>
              <a:t>nel </a:t>
            </a:r>
            <a:r>
              <a:rPr lang="it-IT" sz="2200" b="1">
                <a:latin typeface="Arial" panose="020B0604020202020204" pitchFamily="34" charset="0"/>
                <a:cs typeface="Arial" panose="020B0604020202020204" pitchFamily="34" charset="0"/>
              </a:rPr>
              <a:t>campo 10 </a:t>
            </a:r>
            <a:r>
              <a:rPr lang="it-IT" sz="2200">
                <a:latin typeface="Arial" panose="020B0604020202020204" pitchFamily="34" charset="0"/>
                <a:cs typeface="Arial" panose="020B0604020202020204" pitchFamily="34" charset="0"/>
              </a:rPr>
              <a:t>“estremi dell’atto o del documento”, è indicato l’anno di presentazione dell’istanza di accordo preventivo o dell’istanza di rinnovo dell’accordo preventivo, nel formato “AAAA”;</a:t>
            </a:r>
          </a:p>
          <a:p>
            <a:pPr marL="285750" indent="-285750">
              <a:buFont typeface="Arial" panose="020B0604020202020204" pitchFamily="34" charset="0"/>
              <a:buChar char="•"/>
            </a:pPr>
            <a:r>
              <a:rPr lang="it-IT" sz="2200">
                <a:latin typeface="Arial" panose="020B0604020202020204" pitchFamily="34" charset="0"/>
                <a:cs typeface="Arial" panose="020B0604020202020204" pitchFamily="34" charset="0"/>
              </a:rPr>
              <a:t>nel </a:t>
            </a:r>
            <a:r>
              <a:rPr lang="it-IT" sz="2200" b="1">
                <a:latin typeface="Arial" panose="020B0604020202020204" pitchFamily="34" charset="0"/>
                <a:cs typeface="Arial" panose="020B0604020202020204" pitchFamily="34" charset="0"/>
              </a:rPr>
              <a:t>campo 11 </a:t>
            </a:r>
            <a:r>
              <a:rPr lang="it-IT" sz="2200">
                <a:latin typeface="Arial" panose="020B0604020202020204" pitchFamily="34" charset="0"/>
                <a:cs typeface="Arial" panose="020B0604020202020204" pitchFamily="34" charset="0"/>
              </a:rPr>
              <a:t>“codice tributo”, è indicato il codice tributo (“180T” oppure “181T”).</a:t>
            </a:r>
          </a:p>
        </p:txBody>
      </p:sp>
      <p:pic>
        <p:nvPicPr>
          <p:cNvPr id="7" name="Elemento grafico 6" descr="Stretta di mano con riempimento a tinta unita">
            <a:extLst>
              <a:ext uri="{FF2B5EF4-FFF2-40B4-BE49-F238E27FC236}">
                <a16:creationId xmlns:a16="http://schemas.microsoft.com/office/drawing/2014/main" id="{254BAFB3-FDFD-49F4-99DA-2240F300F763}"/>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5378938" y="6760130"/>
            <a:ext cx="1711097" cy="1711097"/>
          </a:xfrm>
          <a:prstGeom prst="rect">
            <a:avLst/>
          </a:prstGeom>
        </p:spPr>
      </p:pic>
    </p:spTree>
    <p:extLst>
      <p:ext uri="{BB962C8B-B14F-4D97-AF65-F5344CB8AC3E}">
        <p14:creationId xmlns:p14="http://schemas.microsoft.com/office/powerpoint/2010/main" val="391589377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4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6"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cxnSp>
        <p:nvCxnSpPr>
          <p:cNvPr id="20" name="Straight Connector 15">
            <a:extLst>
              <a:ext uri="{FF2B5EF4-FFF2-40B4-BE49-F238E27FC236}">
                <a16:creationId xmlns:a16="http://schemas.microsoft.com/office/drawing/2014/main" id="{A8A12E8E-4BB9-4E02-8854-FC0DB200C900}"/>
              </a:ext>
            </a:extLst>
          </p:cNvPr>
          <p:cNvCxnSpPr>
            <a:cxnSpLocks/>
          </p:cNvCxnSpPr>
          <p:nvPr/>
        </p:nvCxnSpPr>
        <p:spPr>
          <a:xfrm>
            <a:off x="15741173" y="976968"/>
            <a:ext cx="0" cy="3853538"/>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43449" y="137767"/>
            <a:ext cx="3067349" cy="3702747"/>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904676" y="1535446"/>
            <a:ext cx="4193951" cy="4193951"/>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a:latin typeface="Arial" panose="020B0604020202020204" pitchFamily="34" charset="0"/>
              <a:cs typeface="Arial" panose="020B0604020202020204" pitchFamily="34" charset="0"/>
            </a:endParaRPr>
          </a:p>
        </p:txBody>
      </p:sp>
      <p:cxnSp>
        <p:nvCxnSpPr>
          <p:cNvPr id="10" name="Straight Connector 9">
            <a:extLst>
              <a:ext uri="{FF2B5EF4-FFF2-40B4-BE49-F238E27FC236}">
                <a16:creationId xmlns:a16="http://schemas.microsoft.com/office/drawing/2014/main" id="{2B1B0E39-0AAC-474D-BF90-E3558B2685D4}"/>
              </a:ext>
            </a:extLst>
          </p:cNvPr>
          <p:cNvCxnSpPr>
            <a:cxnSpLocks/>
          </p:cNvCxnSpPr>
          <p:nvPr/>
        </p:nvCxnSpPr>
        <p:spPr>
          <a:xfrm>
            <a:off x="-1559145" y="6882495"/>
            <a:ext cx="7518722" cy="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E2B31D7A-F18D-44C8-BD4E-2E8041A71A0A}"/>
              </a:ext>
            </a:extLst>
          </p:cNvPr>
          <p:cNvSpPr/>
          <p:nvPr/>
        </p:nvSpPr>
        <p:spPr>
          <a:xfrm>
            <a:off x="5876274" y="5120769"/>
            <a:ext cx="3423841" cy="3423841"/>
          </a:xfrm>
          <a:prstGeom prst="ellipse">
            <a:avLst/>
          </a:prstGeo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400" b="1">
              <a:latin typeface="Arial" panose="020B0604020202020204" pitchFamily="34" charset="0"/>
              <a:cs typeface="Arial" panose="020B0604020202020204" pitchFamily="34" charset="0"/>
            </a:endParaRPr>
          </a:p>
        </p:txBody>
      </p:sp>
      <p:sp>
        <p:nvSpPr>
          <p:cNvPr id="19" name="Oval 10">
            <a:extLst>
              <a:ext uri="{FF2B5EF4-FFF2-40B4-BE49-F238E27FC236}">
                <a16:creationId xmlns:a16="http://schemas.microsoft.com/office/drawing/2014/main" id="{5A2C1047-766B-4E8D-9909-623C3C9C2D90}"/>
              </a:ext>
            </a:extLst>
          </p:cNvPr>
          <p:cNvSpPr/>
          <p:nvPr/>
        </p:nvSpPr>
        <p:spPr>
          <a:xfrm>
            <a:off x="10126808" y="1862569"/>
            <a:ext cx="3423841" cy="3423841"/>
          </a:xfrm>
          <a:prstGeom prst="ellipse">
            <a:avLst/>
          </a:prstGeom>
          <a:gradFill flip="none" rotWithShape="1">
            <a:gsLst>
              <a:gs pos="0">
                <a:schemeClr val="accent3">
                  <a:tint val="66000"/>
                  <a:satMod val="160000"/>
                </a:schemeClr>
              </a:gs>
              <a:gs pos="50000">
                <a:schemeClr val="accent3">
                  <a:tint val="44500"/>
                  <a:satMod val="160000"/>
                </a:schemeClr>
              </a:gs>
              <a:gs pos="100000">
                <a:schemeClr val="accent3">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a:latin typeface="Arial" panose="020B0604020202020204" pitchFamily="34" charset="0"/>
                <a:cs typeface="Arial" panose="020B0604020202020204" pitchFamily="34" charset="0"/>
              </a:rPr>
              <a:t> </a:t>
            </a:r>
          </a:p>
          <a:p>
            <a:pPr algn="ctr"/>
            <a:endParaRPr lang="ru-RU" sz="2400" b="1">
              <a:latin typeface="Arial" panose="020B0604020202020204" pitchFamily="34" charset="0"/>
              <a:cs typeface="Arial" panose="020B0604020202020204" pitchFamily="34" charset="0"/>
            </a:endParaRPr>
          </a:p>
        </p:txBody>
      </p:sp>
      <p:cxnSp>
        <p:nvCxnSpPr>
          <p:cNvPr id="22" name="Straight Connector 15">
            <a:extLst>
              <a:ext uri="{FF2B5EF4-FFF2-40B4-BE49-F238E27FC236}">
                <a16:creationId xmlns:a16="http://schemas.microsoft.com/office/drawing/2014/main" id="{BCDEAEEF-8EE1-4282-9A2B-89B93644504A}"/>
              </a:ext>
            </a:extLst>
          </p:cNvPr>
          <p:cNvCxnSpPr>
            <a:cxnSpLocks/>
          </p:cNvCxnSpPr>
          <p:nvPr/>
        </p:nvCxnSpPr>
        <p:spPr>
          <a:xfrm flipH="1">
            <a:off x="12614738" y="-286243"/>
            <a:ext cx="2141309" cy="323295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2" name="Oval 4">
            <a:extLst>
              <a:ext uri="{FF2B5EF4-FFF2-40B4-BE49-F238E27FC236}">
                <a16:creationId xmlns:a16="http://schemas.microsoft.com/office/drawing/2014/main" id="{18B0E644-2EB3-A14A-B036-16A9F5B825C3}"/>
              </a:ext>
            </a:extLst>
          </p:cNvPr>
          <p:cNvSpPr/>
          <p:nvPr/>
        </p:nvSpPr>
        <p:spPr>
          <a:xfrm>
            <a:off x="1097125" y="1714167"/>
            <a:ext cx="4193951" cy="4193951"/>
          </a:xfrm>
          <a:prstGeom prst="ellipse">
            <a:avLst/>
          </a:prstGeom>
          <a:solidFill>
            <a:schemeClr val="accent1"/>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a:latin typeface="Arial" panose="020B0604020202020204" pitchFamily="34" charset="0"/>
                <a:cs typeface="Arial" panose="020B0604020202020204" pitchFamily="34" charset="0"/>
              </a:rPr>
              <a:t>AGGIORNAMENTO PRASSI</a:t>
            </a:r>
          </a:p>
        </p:txBody>
      </p:sp>
      <p:sp>
        <p:nvSpPr>
          <p:cNvPr id="13" name="Oval 10">
            <a:extLst>
              <a:ext uri="{FF2B5EF4-FFF2-40B4-BE49-F238E27FC236}">
                <a16:creationId xmlns:a16="http://schemas.microsoft.com/office/drawing/2014/main" id="{3B4D63AF-4D89-B348-A423-3F7F9FB33180}"/>
              </a:ext>
            </a:extLst>
          </p:cNvPr>
          <p:cNvSpPr/>
          <p:nvPr/>
        </p:nvSpPr>
        <p:spPr>
          <a:xfrm>
            <a:off x="9992064" y="1751911"/>
            <a:ext cx="3438632" cy="3438632"/>
          </a:xfrm>
          <a:prstGeom prst="ellipse">
            <a:avLst/>
          </a:prstGeom>
          <a:solidFill>
            <a:schemeClr val="accent3"/>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2400" b="1">
              <a:latin typeface="Arial" panose="020B0604020202020204" pitchFamily="34" charset="0"/>
              <a:cs typeface="Arial" panose="020B0604020202020204" pitchFamily="34" charset="0"/>
            </a:endParaRPr>
          </a:p>
          <a:p>
            <a:pPr algn="ctr"/>
            <a:r>
              <a:rPr lang="it-IT" sz="2400" b="1">
                <a:latin typeface="Arial" panose="020B0604020202020204" pitchFamily="34" charset="0"/>
                <a:cs typeface="Arial" panose="020B0604020202020204" pitchFamily="34" charset="0"/>
              </a:rPr>
              <a:t>EVENTI, CONVEGNI  </a:t>
            </a:r>
          </a:p>
          <a:p>
            <a:pPr algn="ctr"/>
            <a:r>
              <a:rPr lang="it-IT" sz="2400" b="1">
                <a:latin typeface="Arial" panose="020B0604020202020204" pitchFamily="34" charset="0"/>
                <a:cs typeface="Arial" panose="020B0604020202020204" pitchFamily="34" charset="0"/>
              </a:rPr>
              <a:t>E DOCUMENTI DELL’AREA  </a:t>
            </a:r>
            <a:endParaRPr lang="ru-RU" sz="2400" b="1">
              <a:latin typeface="Arial" panose="020B0604020202020204" pitchFamily="34" charset="0"/>
              <a:cs typeface="Arial" panose="020B0604020202020204" pitchFamily="34" charset="0"/>
            </a:endParaRPr>
          </a:p>
          <a:p>
            <a:pPr algn="ctr"/>
            <a:endParaRPr lang="ru-RU" sz="2400" b="1">
              <a:latin typeface="Arial" panose="020B0604020202020204" pitchFamily="34" charset="0"/>
              <a:cs typeface="Arial" panose="020B0604020202020204" pitchFamily="34" charset="0"/>
            </a:endParaRPr>
          </a:p>
        </p:txBody>
      </p:sp>
      <p:sp>
        <p:nvSpPr>
          <p:cNvPr id="14" name="Oval 10">
            <a:extLst>
              <a:ext uri="{FF2B5EF4-FFF2-40B4-BE49-F238E27FC236}">
                <a16:creationId xmlns:a16="http://schemas.microsoft.com/office/drawing/2014/main" id="{C60140F9-B150-8E4A-B706-C59AA401C8F3}"/>
              </a:ext>
            </a:extLst>
          </p:cNvPr>
          <p:cNvSpPr/>
          <p:nvPr/>
        </p:nvSpPr>
        <p:spPr>
          <a:xfrm>
            <a:off x="5959577" y="4923316"/>
            <a:ext cx="3423841" cy="3423841"/>
          </a:xfrm>
          <a:prstGeom prst="ellipse">
            <a:avLst/>
          </a:prstGeom>
          <a:solidFill>
            <a:schemeClr val="accent2"/>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a:latin typeface="Arial" panose="020B0604020202020204" pitchFamily="34" charset="0"/>
                <a:cs typeface="Arial" panose="020B0604020202020204" pitchFamily="34" charset="0"/>
              </a:rPr>
              <a:t>FOCUS LEGISLATIVO </a:t>
            </a:r>
            <a:endParaRPr lang="ru-RU" sz="2400" b="1">
              <a:latin typeface="Arial" panose="020B0604020202020204" pitchFamily="34" charset="0"/>
              <a:cs typeface="Arial" panose="020B0604020202020204" pitchFamily="34" charset="0"/>
            </a:endParaRPr>
          </a:p>
        </p:txBody>
      </p:sp>
      <p:sp>
        <p:nvSpPr>
          <p:cNvPr id="28" name="Rettangolo 27">
            <a:extLst>
              <a:ext uri="{FF2B5EF4-FFF2-40B4-BE49-F238E27FC236}">
                <a16:creationId xmlns:a16="http://schemas.microsoft.com/office/drawing/2014/main" id="{84B763BC-59F7-4717-B681-6BB741FE49BA}"/>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29" name="Gruppo 28">
            <a:extLst>
              <a:ext uri="{FF2B5EF4-FFF2-40B4-BE49-F238E27FC236}">
                <a16:creationId xmlns:a16="http://schemas.microsoft.com/office/drawing/2014/main" id="{8798090F-A200-4F2B-AA03-CF3F9915477E}"/>
              </a:ext>
            </a:extLst>
          </p:cNvPr>
          <p:cNvGrpSpPr/>
          <p:nvPr/>
        </p:nvGrpSpPr>
        <p:grpSpPr>
          <a:xfrm>
            <a:off x="1" y="9097706"/>
            <a:ext cx="18287999" cy="1177858"/>
            <a:chOff x="-121141" y="6091519"/>
            <a:chExt cx="12462637" cy="894504"/>
          </a:xfrm>
        </p:grpSpPr>
        <p:sp>
          <p:nvSpPr>
            <p:cNvPr id="30" name="Rettangolo 29">
              <a:extLst>
                <a:ext uri="{FF2B5EF4-FFF2-40B4-BE49-F238E27FC236}">
                  <a16:creationId xmlns:a16="http://schemas.microsoft.com/office/drawing/2014/main" id="{C614F9BD-DE4C-452D-9496-325D4363FEF1}"/>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1" name="Immagine 30">
              <a:extLst>
                <a:ext uri="{FF2B5EF4-FFF2-40B4-BE49-F238E27FC236}">
                  <a16:creationId xmlns:a16="http://schemas.microsoft.com/office/drawing/2014/main" id="{8D291C9F-9554-4994-BF7D-CB0F4903EEB7}"/>
                </a:ext>
              </a:extLst>
            </p:cNvPr>
            <p:cNvPicPr>
              <a:picLocks noChangeAspect="1"/>
            </p:cNvPicPr>
            <p:nvPr/>
          </p:nvPicPr>
          <p:blipFill>
            <a:blip r:embed="rId2"/>
            <a:stretch>
              <a:fillRect/>
            </a:stretch>
          </p:blipFill>
          <p:spPr>
            <a:xfrm>
              <a:off x="10821871" y="6236454"/>
              <a:ext cx="1083094" cy="536609"/>
            </a:xfrm>
            <a:prstGeom prst="rect">
              <a:avLst/>
            </a:prstGeom>
          </p:spPr>
        </p:pic>
      </p:grpSp>
      <p:sp>
        <p:nvSpPr>
          <p:cNvPr id="17" name="Oval 16">
            <a:extLst>
              <a:ext uri="{FF2B5EF4-FFF2-40B4-BE49-F238E27FC236}">
                <a16:creationId xmlns:a16="http://schemas.microsoft.com/office/drawing/2014/main" id="{54D7C5ED-8F7A-4A39-89DB-FFA92603FDBC}"/>
              </a:ext>
            </a:extLst>
          </p:cNvPr>
          <p:cNvSpPr/>
          <p:nvPr/>
        </p:nvSpPr>
        <p:spPr>
          <a:xfrm>
            <a:off x="14499125" y="4830506"/>
            <a:ext cx="2484097" cy="2482481"/>
          </a:xfrm>
          <a:prstGeom prst="ellipse">
            <a:avLst/>
          </a:prstGeom>
          <a:gradFill flip="none" rotWithShape="1">
            <a:gsLst>
              <a:gs pos="0">
                <a:schemeClr val="accent5">
                  <a:tint val="66000"/>
                  <a:satMod val="160000"/>
                </a:schemeClr>
              </a:gs>
              <a:gs pos="50000">
                <a:schemeClr val="accent5">
                  <a:tint val="44500"/>
                  <a:satMod val="160000"/>
                </a:schemeClr>
              </a:gs>
              <a:gs pos="100000">
                <a:schemeClr val="accent5">
                  <a:tint val="23500"/>
                  <a:satMod val="160000"/>
                </a:schemeClr>
              </a:gs>
            </a:gsLst>
            <a:lin ang="162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it-IT" sz="18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ru-RU"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5" name="Oval 16">
            <a:extLst>
              <a:ext uri="{FF2B5EF4-FFF2-40B4-BE49-F238E27FC236}">
                <a16:creationId xmlns:a16="http://schemas.microsoft.com/office/drawing/2014/main" id="{F4626377-3331-4F51-9D73-F7FAE37C7284}"/>
              </a:ext>
            </a:extLst>
          </p:cNvPr>
          <p:cNvSpPr/>
          <p:nvPr/>
        </p:nvSpPr>
        <p:spPr>
          <a:xfrm>
            <a:off x="14415822" y="4923316"/>
            <a:ext cx="2484097" cy="2482481"/>
          </a:xfrm>
          <a:prstGeom prst="ellipse">
            <a:avLst/>
          </a:prstGeom>
          <a:solidFill>
            <a:schemeClr val="accent5"/>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lang="it-IT" sz="2400" b="1">
                <a:solidFill>
                  <a:srgbClr val="FFFFFF"/>
                </a:solidFill>
                <a:latin typeface="Arial" panose="020B0604020202020204" pitchFamily="34" charset="0"/>
                <a:cs typeface="Arial" panose="020B0604020202020204" pitchFamily="34" charset="0"/>
              </a:rPr>
              <a:t>NEWS</a:t>
            </a:r>
            <a:endParaRPr kumimoji="0" lang="ru-RU" sz="2400" b="1"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endParaRPr>
          </a:p>
        </p:txBody>
      </p:sp>
      <p:sp>
        <p:nvSpPr>
          <p:cNvPr id="21" name="CasellaDiTesto 20">
            <a:extLst>
              <a:ext uri="{FF2B5EF4-FFF2-40B4-BE49-F238E27FC236}">
                <a16:creationId xmlns:a16="http://schemas.microsoft.com/office/drawing/2014/main" id="{F6315EB5-8723-4AC3-B61B-89472F9A064E}"/>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233870884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nodeType="click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down)">
                                      <p:cBhvr>
                                        <p:cTn id="13" dur="500"/>
                                        <p:tgtEl>
                                          <p:spTgt spid="10"/>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grpId="0" nodeType="click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wipe(down)">
                                      <p:cBhvr>
                                        <p:cTn id="18" dur="500"/>
                                        <p:tgtEl>
                                          <p:spTgt spid="1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up)">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up)">
                                      <p:cBhvr>
                                        <p:cTn id="28" dur="500"/>
                                        <p:tgtEl>
                                          <p:spTgt spid="22"/>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additive="base">
                                        <p:cTn id="33" dur="500" fill="hold"/>
                                        <p:tgtEl>
                                          <p:spTgt spid="12"/>
                                        </p:tgtEl>
                                        <p:attrNameLst>
                                          <p:attrName>ppt_x</p:attrName>
                                        </p:attrNameLst>
                                      </p:cBhvr>
                                      <p:tavLst>
                                        <p:tav tm="0">
                                          <p:val>
                                            <p:strVal val="#ppt_x"/>
                                          </p:val>
                                        </p:tav>
                                        <p:tav tm="100000">
                                          <p:val>
                                            <p:strVal val="#ppt_x"/>
                                          </p:val>
                                        </p:tav>
                                      </p:tavLst>
                                    </p:anim>
                                    <p:anim calcmode="lin" valueType="num">
                                      <p:cBhvr additive="base">
                                        <p:cTn id="34"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grpId="0" nodeType="click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childTnLst>
                    </p:cTn>
                  </p:par>
                  <p:par>
                    <p:cTn id="40" fill="hold">
                      <p:stCondLst>
                        <p:cond delay="indefinite"/>
                      </p:stCondLst>
                      <p:childTnLst>
                        <p:par>
                          <p:cTn id="41" fill="hold">
                            <p:stCondLst>
                              <p:cond delay="0"/>
                            </p:stCondLst>
                            <p:childTnLst>
                              <p:par>
                                <p:cTn id="42" presetID="42" presetClass="entr" presetSubtype="0" fill="hold" grpId="0" nodeType="clickEffect">
                                  <p:stCondLst>
                                    <p:cond delay="0"/>
                                  </p:stCondLst>
                                  <p:childTnLst>
                                    <p:set>
                                      <p:cBhvr>
                                        <p:cTn id="43" dur="1" fill="hold">
                                          <p:stCondLst>
                                            <p:cond delay="0"/>
                                          </p:stCondLst>
                                        </p:cTn>
                                        <p:tgtEl>
                                          <p:spTgt spid="17"/>
                                        </p:tgtEl>
                                        <p:attrNameLst>
                                          <p:attrName>style.visibility</p:attrName>
                                        </p:attrNameLst>
                                      </p:cBhvr>
                                      <p:to>
                                        <p:strVal val="visible"/>
                                      </p:to>
                                    </p:set>
                                    <p:animEffect transition="in" filter="fade">
                                      <p:cBhvr>
                                        <p:cTn id="44" dur="1000"/>
                                        <p:tgtEl>
                                          <p:spTgt spid="17"/>
                                        </p:tgtEl>
                                      </p:cBhvr>
                                    </p:animEffect>
                                    <p:anim calcmode="lin" valueType="num">
                                      <p:cBhvr>
                                        <p:cTn id="45" dur="1000" fill="hold"/>
                                        <p:tgtEl>
                                          <p:spTgt spid="17"/>
                                        </p:tgtEl>
                                        <p:attrNameLst>
                                          <p:attrName>ppt_x</p:attrName>
                                        </p:attrNameLst>
                                      </p:cBhvr>
                                      <p:tavLst>
                                        <p:tav tm="0">
                                          <p:val>
                                            <p:strVal val="#ppt_x"/>
                                          </p:val>
                                        </p:tav>
                                        <p:tav tm="100000">
                                          <p:val>
                                            <p:strVal val="#ppt_x"/>
                                          </p:val>
                                        </p:tav>
                                      </p:tavLst>
                                    </p:anim>
                                    <p:anim calcmode="lin" valueType="num">
                                      <p:cBhvr>
                                        <p:cTn id="46"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2" presetClass="entr" presetSubtype="1" fill="hold" nodeType="clickEffect">
                                  <p:stCondLst>
                                    <p:cond delay="0"/>
                                  </p:stCondLst>
                                  <p:childTnLst>
                                    <p:set>
                                      <p:cBhvr>
                                        <p:cTn id="50" dur="1" fill="hold">
                                          <p:stCondLst>
                                            <p:cond delay="0"/>
                                          </p:stCondLst>
                                        </p:cTn>
                                        <p:tgtEl>
                                          <p:spTgt spid="20"/>
                                        </p:tgtEl>
                                        <p:attrNameLst>
                                          <p:attrName>style.visibility</p:attrName>
                                        </p:attrNameLst>
                                      </p:cBhvr>
                                      <p:to>
                                        <p:strVal val="visible"/>
                                      </p:to>
                                    </p:set>
                                    <p:animEffect transition="in" filter="wipe(up)">
                                      <p:cBhvr>
                                        <p:cTn id="51" dur="500"/>
                                        <p:tgtEl>
                                          <p:spTgt spid="20"/>
                                        </p:tgtEl>
                                      </p:cBhvr>
                                    </p:animEffect>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5"/>
                                        </p:tgtEl>
                                        <p:attrNameLst>
                                          <p:attrName>style.visibility</p:attrName>
                                        </p:attrNameLst>
                                      </p:cBhvr>
                                      <p:to>
                                        <p:strVal val="visible"/>
                                      </p:to>
                                    </p:set>
                                    <p:animEffect transition="in" filter="fade">
                                      <p:cBhvr>
                                        <p:cTn id="56" dur="1000"/>
                                        <p:tgtEl>
                                          <p:spTgt spid="25"/>
                                        </p:tgtEl>
                                      </p:cBhvr>
                                    </p:animEffect>
                                    <p:anim calcmode="lin" valueType="num">
                                      <p:cBhvr>
                                        <p:cTn id="57" dur="1000" fill="hold"/>
                                        <p:tgtEl>
                                          <p:spTgt spid="25"/>
                                        </p:tgtEl>
                                        <p:attrNameLst>
                                          <p:attrName>ppt_x</p:attrName>
                                        </p:attrNameLst>
                                      </p:cBhvr>
                                      <p:tavLst>
                                        <p:tav tm="0">
                                          <p:val>
                                            <p:strVal val="#ppt_x"/>
                                          </p:val>
                                        </p:tav>
                                        <p:tav tm="100000">
                                          <p:val>
                                            <p:strVal val="#ppt_x"/>
                                          </p:val>
                                        </p:tav>
                                      </p:tavLst>
                                    </p:anim>
                                    <p:anim calcmode="lin" valueType="num">
                                      <p:cBhvr>
                                        <p:cTn id="5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9" grpId="0" animBg="1"/>
      <p:bldP spid="12" grpId="0" animBg="1"/>
      <p:bldP spid="13" grpId="0" animBg="1"/>
      <p:bldP spid="17" grpId="0" animBg="1"/>
      <p:bldP spid="2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859658" y="619436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260521"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050317" y="638004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6" name="TextBox 6">
            <a:extLst>
              <a:ext uri="{FF2B5EF4-FFF2-40B4-BE49-F238E27FC236}">
                <a16:creationId xmlns:a16="http://schemas.microsoft.com/office/drawing/2014/main" id="{CC8337EA-94B1-4490-B9EB-A3572240E2FE}"/>
              </a:ext>
            </a:extLst>
          </p:cNvPr>
          <p:cNvSpPr txBox="1"/>
          <p:nvPr/>
        </p:nvSpPr>
        <p:spPr>
          <a:xfrm>
            <a:off x="630665" y="207863"/>
            <a:ext cx="11308293" cy="584775"/>
          </a:xfrm>
          <a:prstGeom prst="rect">
            <a:avLst/>
          </a:prstGeom>
          <a:noFill/>
        </p:spPr>
        <p:txBody>
          <a:bodyPr wrap="square" lIns="91440" tIns="45720" rIns="91440" bIns="45720" rtlCol="0" anchor="t">
            <a:spAutoFit/>
          </a:bodyPr>
          <a:lstStyle/>
          <a:p>
            <a:r>
              <a:rPr lang="it-IT" sz="3200" b="1">
                <a:solidFill>
                  <a:schemeClr val="bg1"/>
                </a:solidFill>
                <a:latin typeface="Arial"/>
                <a:ea typeface="Montserrat Black"/>
                <a:cs typeface="Arial"/>
                <a:sym typeface="Montserrat Black"/>
              </a:rPr>
              <a:t>PROPOSTA DIRETTIVA UE - PILLAR 2 OCSE</a:t>
            </a:r>
            <a:endParaRPr lang="it-IT" sz="3200">
              <a:solidFill>
                <a:schemeClr val="bg1"/>
              </a:solidFill>
              <a:ea typeface="Montserrat Black"/>
              <a:cs typeface="Montserrat Black"/>
              <a:sym typeface="Montserrat Black"/>
            </a:endParaRPr>
          </a:p>
        </p:txBody>
      </p:sp>
      <p:sp>
        <p:nvSpPr>
          <p:cNvPr id="38" name="Rettangolo con angoli arrotondati 37">
            <a:extLst>
              <a:ext uri="{FF2B5EF4-FFF2-40B4-BE49-F238E27FC236}">
                <a16:creationId xmlns:a16="http://schemas.microsoft.com/office/drawing/2014/main" id="{19D47C7C-14D1-4643-A167-25B448BFE106}"/>
              </a:ext>
            </a:extLst>
          </p:cNvPr>
          <p:cNvSpPr/>
          <p:nvPr/>
        </p:nvSpPr>
        <p:spPr>
          <a:xfrm>
            <a:off x="14111527" y="1808790"/>
            <a:ext cx="3424588" cy="3867392"/>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endParaRPr lang="it-IT" sz="1600" b="1">
              <a:solidFill>
                <a:schemeClr val="tx1"/>
              </a:solidFill>
              <a:effectLst/>
              <a:latin typeface="Arial" panose="020B0604020202020204" pitchFamily="34" charset="0"/>
              <a:cs typeface="Arial" panose="020B0604020202020204" pitchFamily="34" charset="0"/>
            </a:endParaRPr>
          </a:p>
          <a:p>
            <a:pPr algn="ctr">
              <a:lnSpc>
                <a:spcPct val="107000"/>
              </a:lnSpc>
              <a:spcAft>
                <a:spcPts val="800"/>
              </a:spcAft>
            </a:pPr>
            <a:r>
              <a:rPr lang="it-IT" sz="1600" b="1">
                <a:solidFill>
                  <a:schemeClr val="tx1"/>
                </a:solidFill>
                <a:effectLst/>
                <a:latin typeface="Arial" panose="020B0604020202020204" pitchFamily="34" charset="0"/>
                <a:cs typeface="Arial" panose="020B0604020202020204" pitchFamily="34" charset="0"/>
              </a:rPr>
              <a:t>VAI </a:t>
            </a:r>
            <a:r>
              <a:rPr lang="it-IT" sz="1600" b="1">
                <a:solidFill>
                  <a:schemeClr val="tx1"/>
                </a:solidFill>
                <a:latin typeface="Arial" panose="020B0604020202020204" pitchFamily="34" charset="0"/>
                <a:cs typeface="Arial" panose="020B0604020202020204" pitchFamily="34" charset="0"/>
              </a:rPr>
              <a:t>AI DOCUMENTI:</a:t>
            </a:r>
          </a:p>
          <a:p>
            <a:pPr algn="ctr">
              <a:lnSpc>
                <a:spcPct val="107000"/>
              </a:lnSpc>
              <a:spcAft>
                <a:spcPts val="800"/>
              </a:spcAft>
            </a:pPr>
            <a:r>
              <a:rPr lang="it-IT" sz="1600">
                <a:solidFill>
                  <a:schemeClr val="tx1"/>
                </a:solidFill>
                <a:latin typeface="Arial" panose="020B0604020202020204" pitchFamily="34" charset="0"/>
                <a:cs typeface="Arial" panose="020B0604020202020204" pitchFamily="34" charset="0"/>
                <a:hlinkClick r:id="rId4"/>
              </a:rPr>
              <a:t>https://www.oecd.org/tax/beps/tax-challenges-arising-from-the-digitalisation-of-the-economy-global-anti-base-erosion-model-rules-pillar-two.pdf</a:t>
            </a:r>
            <a:r>
              <a:rPr lang="it-IT" sz="1600">
                <a:solidFill>
                  <a:schemeClr val="tx1"/>
                </a:solidFill>
                <a:latin typeface="Arial" panose="020B0604020202020204" pitchFamily="34" charset="0"/>
                <a:cs typeface="Arial" panose="020B0604020202020204" pitchFamily="34" charset="0"/>
              </a:rPr>
              <a:t> </a:t>
            </a:r>
          </a:p>
          <a:p>
            <a:pPr algn="ctr">
              <a:lnSpc>
                <a:spcPct val="107000"/>
              </a:lnSpc>
              <a:spcAft>
                <a:spcPts val="800"/>
              </a:spcAft>
            </a:pPr>
            <a:endParaRPr lang="it-IT" sz="1600">
              <a:solidFill>
                <a:schemeClr val="tx1"/>
              </a:solidFill>
              <a:latin typeface="Arial" panose="020B0604020202020204" pitchFamily="34" charset="0"/>
              <a:cs typeface="Arial" panose="020B0604020202020204" pitchFamily="34" charset="0"/>
            </a:endParaRPr>
          </a:p>
          <a:p>
            <a:pPr algn="ctr">
              <a:lnSpc>
                <a:spcPct val="107000"/>
              </a:lnSpc>
              <a:spcAft>
                <a:spcPts val="800"/>
              </a:spcAft>
            </a:pPr>
            <a:r>
              <a:rPr lang="it-IT" sz="1600">
                <a:solidFill>
                  <a:schemeClr val="tx1"/>
                </a:solidFill>
                <a:latin typeface="Arial" panose="020B0604020202020204" pitchFamily="34" charset="0"/>
                <a:cs typeface="Arial" panose="020B0604020202020204" pitchFamily="34" charset="0"/>
                <a:hlinkClick r:id="rId5"/>
              </a:rPr>
              <a:t>https://ec.europa.eu/taxation_customs/system/files/2021-12/COM_2021_823_1_EN_ACT_part1_v11.pdf</a:t>
            </a:r>
            <a:r>
              <a:rPr lang="it-IT" sz="1600">
                <a:solidFill>
                  <a:schemeClr val="tx1"/>
                </a:solidFill>
                <a:latin typeface="Arial" panose="020B0604020202020204" pitchFamily="34" charset="0"/>
                <a:cs typeface="Arial" panose="020B0604020202020204" pitchFamily="34" charset="0"/>
              </a:rPr>
              <a:t> </a:t>
            </a:r>
          </a:p>
          <a:p>
            <a:pPr algn="ctr">
              <a:lnSpc>
                <a:spcPct val="107000"/>
              </a:lnSpc>
              <a:spcAft>
                <a:spcPts val="800"/>
              </a:spcAft>
            </a:pPr>
            <a:endParaRPr lang="it-IT" sz="1600">
              <a:solidFill>
                <a:schemeClr val="tx1"/>
              </a:solidFill>
              <a:effectLst/>
              <a:latin typeface="Arial" panose="020B0604020202020204" pitchFamily="34" charset="0"/>
              <a:cs typeface="Arial" panose="020B0604020202020204" pitchFamily="34" charset="0"/>
            </a:endParaRPr>
          </a:p>
        </p:txBody>
      </p:sp>
      <p:sp>
        <p:nvSpPr>
          <p:cNvPr id="17" name="CasellaDiTesto 16">
            <a:extLst>
              <a:ext uri="{FF2B5EF4-FFF2-40B4-BE49-F238E27FC236}">
                <a16:creationId xmlns:a16="http://schemas.microsoft.com/office/drawing/2014/main" id="{33C1E063-1FDB-4A11-9B38-19A837F78BC0}"/>
              </a:ext>
            </a:extLst>
          </p:cNvPr>
          <p:cNvSpPr txBox="1"/>
          <p:nvPr/>
        </p:nvSpPr>
        <p:spPr>
          <a:xfrm>
            <a:off x="630666" y="1762564"/>
            <a:ext cx="12895022" cy="6524863"/>
          </a:xfrm>
          <a:prstGeom prst="rect">
            <a:avLst/>
          </a:prstGeom>
          <a:noFill/>
        </p:spPr>
        <p:txBody>
          <a:bodyPr wrap="square" lIns="91440" tIns="45720" rIns="91440" bIns="45720" anchor="t">
            <a:spAutoFit/>
          </a:bodyPr>
          <a:lstStyle/>
          <a:p>
            <a:pPr algn="just"/>
            <a:r>
              <a:rPr lang="it-IT" sz="2200">
                <a:solidFill>
                  <a:srgbClr val="000000"/>
                </a:solidFill>
                <a:effectLst/>
                <a:latin typeface="Arial"/>
                <a:ea typeface="Calibri" panose="020F0502020204030204" pitchFamily="34" charset="0"/>
                <a:cs typeface="Arial"/>
              </a:rPr>
              <a:t>In data 22 dicembre 2021, la Commissione Europea ha pubblicato </a:t>
            </a:r>
            <a:r>
              <a:rPr lang="it-IT" sz="2200" b="1">
                <a:solidFill>
                  <a:srgbClr val="000000"/>
                </a:solidFill>
                <a:effectLst/>
                <a:latin typeface="Arial"/>
                <a:ea typeface="Calibri" panose="020F0502020204030204" pitchFamily="34" charset="0"/>
                <a:cs typeface="Arial"/>
              </a:rPr>
              <a:t>la proposta per una direttiva che recepisce il contenuto integrale del documento OCSE cd. «Pillar Two»</a:t>
            </a:r>
            <a:r>
              <a:rPr lang="it-IT" sz="2200">
                <a:solidFill>
                  <a:srgbClr val="000000"/>
                </a:solidFill>
                <a:effectLst/>
                <a:latin typeface="Arial"/>
                <a:ea typeface="Calibri" panose="020F0502020204030204" pitchFamily="34" charset="0"/>
                <a:cs typeface="Arial"/>
              </a:rPr>
              <a:t>.  </a:t>
            </a:r>
            <a:endParaRPr lang="it-IT" sz="2200">
              <a:effectLst/>
              <a:latin typeface="Arial"/>
              <a:ea typeface="Calibri" panose="020F0502020204030204" pitchFamily="34" charset="0"/>
              <a:cs typeface="Arial"/>
            </a:endParaRPr>
          </a:p>
          <a:p>
            <a:pPr algn="just"/>
            <a:endParaRPr lang="it-IT" sz="2200">
              <a:solidFill>
                <a:srgbClr val="000000"/>
              </a:solidFill>
              <a:latin typeface="Arial"/>
              <a:ea typeface="Calibri" panose="020F0502020204030204" pitchFamily="34" charset="0"/>
              <a:cs typeface="Arial"/>
            </a:endParaRPr>
          </a:p>
          <a:p>
            <a:pPr algn="just"/>
            <a:r>
              <a:rPr lang="it-IT" sz="2200">
                <a:solidFill>
                  <a:srgbClr val="000000"/>
                </a:solidFill>
                <a:effectLst/>
                <a:latin typeface="Arial"/>
                <a:ea typeface="Calibri" panose="020F0502020204030204" pitchFamily="34" charset="0"/>
                <a:cs typeface="Arial"/>
              </a:rPr>
              <a:t>La proposta di direttiva, tuttavia, prevede alcuni importanti aspetti che si </a:t>
            </a:r>
            <a:r>
              <a:rPr lang="it-IT" sz="2200" u="sng">
                <a:solidFill>
                  <a:srgbClr val="000000"/>
                </a:solidFill>
                <a:effectLst/>
                <a:latin typeface="Arial"/>
                <a:ea typeface="Calibri" panose="020F0502020204030204" pitchFamily="34" charset="0"/>
                <a:cs typeface="Arial"/>
              </a:rPr>
              <a:t>discostano</a:t>
            </a:r>
            <a:r>
              <a:rPr lang="it-IT" sz="2200">
                <a:solidFill>
                  <a:srgbClr val="000000"/>
                </a:solidFill>
                <a:effectLst/>
                <a:latin typeface="Arial"/>
                <a:ea typeface="Calibri" panose="020F0502020204030204" pitchFamily="34" charset="0"/>
                <a:cs typeface="Arial"/>
              </a:rPr>
              <a:t> in parte dalle regole OCSE, tra cui si segnalano i seguenti:</a:t>
            </a:r>
            <a:endParaRPr lang="it-IT" sz="2200">
              <a:effectLst/>
              <a:latin typeface="Arial"/>
              <a:ea typeface="Calibri" panose="020F0502020204030204" pitchFamily="34" charset="0"/>
              <a:cs typeface="Arial"/>
            </a:endParaRPr>
          </a:p>
          <a:p>
            <a:pPr marL="342900" lvl="0" indent="-342900" algn="just">
              <a:buFont typeface="Symbol" panose="05050102010706020507" pitchFamily="18" charset="2"/>
              <a:buChar char=""/>
            </a:pPr>
            <a:r>
              <a:rPr lang="it-IT" sz="2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 Commissione Europea propone l’estensione dell’ambito soggettivo della c.d. “minimum tax” anche per i gruppi “domestici” (ovvero quei gruppi che, pur avendo un fatturato consolidato superiore a 750 milioni di euro, comprendono entità stabilite in un unico Stato membro). Secondo la proposta di direttiva, si tratterebbe di una modifica dettata dalla necessità di evitare una discriminazione tra situazioni che coinvolgono più paesi e situazioni puramente “domestiche”. La previsione troverà applicazione dopo 5 anni dall’entrata in vigore della direttiva (prevista per il 2023);</a:t>
            </a:r>
            <a:endParaRPr lang="it-IT" sz="22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342900" lvl="0" indent="-342900" algn="just">
              <a:buFont typeface="Symbol" panose="05050102010706020507" pitchFamily="18" charset="2"/>
              <a:buChar char=""/>
            </a:pPr>
            <a:r>
              <a:rPr lang="it-IT" sz="2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la proposta di direttiva recepisce, inoltre, la facoltà prevista dalle regole OCSE di estendere l’obbligo di applicazione delle medesime, nello specifico della regola primaria (c.d. </a:t>
            </a:r>
            <a:r>
              <a:rPr lang="it-IT" sz="220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Income</a:t>
            </a:r>
            <a:r>
              <a:rPr lang="it-IT" sz="2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r>
              <a:rPr lang="it-IT" sz="220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Inclusion</a:t>
            </a:r>
            <a:r>
              <a:rPr lang="it-IT" sz="2200">
                <a:solidFill>
                  <a:srgbClr val="000000"/>
                </a:solidFill>
                <a:effectLst/>
                <a:latin typeface="Arial" panose="020B0604020202020204" pitchFamily="34" charset="0"/>
                <a:ea typeface="Times New Roman" panose="02020603050405020304" pitchFamily="18" charset="0"/>
                <a:cs typeface="Arial" panose="020B0604020202020204" pitchFamily="34" charset="0"/>
              </a:rPr>
              <a:t> Rule), anche alle controllate domestiche facenti parte di un gruppo multinazionale con casa madre in uno Stato membro dell’Unione europea.</a:t>
            </a:r>
            <a:endParaRPr lang="it-IT" sz="220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algn="just"/>
            <a:endParaRPr lang="it-IT" sz="2200">
              <a:effectLst/>
              <a:latin typeface="Arial" panose="020B0604020202020204" pitchFamily="34" charset="0"/>
              <a:ea typeface="Calibri" panose="020F0502020204030204" pitchFamily="34" charset="0"/>
              <a:cs typeface="Arial" panose="020B0604020202020204" pitchFamily="34" charset="0"/>
            </a:endParaRPr>
          </a:p>
          <a:p>
            <a:pPr algn="just"/>
            <a:r>
              <a:rPr lang="it-IT" sz="2200">
                <a:solidFill>
                  <a:srgbClr val="000000"/>
                </a:solidFill>
                <a:effectLst/>
                <a:latin typeface="Arial"/>
                <a:ea typeface="Calibri" panose="020F0502020204030204" pitchFamily="34" charset="0"/>
                <a:cs typeface="Arial"/>
              </a:rPr>
              <a:t>Una prima discussione sulla proposta da parte dei Ministri delle Finanze degli Stati membri è prevista per il prossimo </a:t>
            </a:r>
            <a:r>
              <a:rPr lang="it-IT" sz="2200" u="sng">
                <a:solidFill>
                  <a:srgbClr val="000000"/>
                </a:solidFill>
                <a:effectLst/>
                <a:latin typeface="Arial"/>
                <a:ea typeface="Calibri" panose="020F0502020204030204" pitchFamily="34" charset="0"/>
                <a:cs typeface="Arial"/>
              </a:rPr>
              <a:t>18 gennaio 2022.</a:t>
            </a:r>
            <a:endParaRPr lang="it-IT" sz="2200" u="sng">
              <a:effectLst/>
              <a:latin typeface="Arial"/>
              <a:ea typeface="Calibri" panose="020F0502020204030204" pitchFamily="34" charset="0"/>
              <a:cs typeface="Arial"/>
            </a:endParaRPr>
          </a:p>
        </p:txBody>
      </p:sp>
      <p:pic>
        <p:nvPicPr>
          <p:cNvPr id="3" name="Elemento grafico 2" descr="Mondo con riempimento a tinta unita">
            <a:extLst>
              <a:ext uri="{FF2B5EF4-FFF2-40B4-BE49-F238E27FC236}">
                <a16:creationId xmlns:a16="http://schemas.microsoft.com/office/drawing/2014/main" id="{7A74B022-5683-4AFA-94D4-25E98D39676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524443" y="6841826"/>
            <a:ext cx="1408545" cy="1408545"/>
          </a:xfrm>
          <a:prstGeom prst="rect">
            <a:avLst/>
          </a:prstGeom>
        </p:spPr>
      </p:pic>
    </p:spTree>
    <p:extLst>
      <p:ext uri="{BB962C8B-B14F-4D97-AF65-F5344CB8AC3E}">
        <p14:creationId xmlns:p14="http://schemas.microsoft.com/office/powerpoint/2010/main" val="118190296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4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859658" y="619436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260521"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050317" y="638004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6" name="TextBox 6">
            <a:extLst>
              <a:ext uri="{FF2B5EF4-FFF2-40B4-BE49-F238E27FC236}">
                <a16:creationId xmlns:a16="http://schemas.microsoft.com/office/drawing/2014/main" id="{CC8337EA-94B1-4490-B9EB-A3572240E2FE}"/>
              </a:ext>
            </a:extLst>
          </p:cNvPr>
          <p:cNvSpPr txBox="1"/>
          <p:nvPr/>
        </p:nvSpPr>
        <p:spPr>
          <a:xfrm>
            <a:off x="630665" y="207863"/>
            <a:ext cx="11308293" cy="584775"/>
          </a:xfrm>
          <a:prstGeom prst="rect">
            <a:avLst/>
          </a:prstGeom>
          <a:noFill/>
        </p:spPr>
        <p:txBody>
          <a:bodyPr wrap="square" lIns="91440" tIns="45720" rIns="91440" bIns="45720" rtlCol="0" anchor="t">
            <a:spAutoFit/>
          </a:bodyPr>
          <a:lstStyle/>
          <a:p>
            <a:r>
              <a:rPr lang="it-IT" sz="3200" b="1">
                <a:solidFill>
                  <a:schemeClr val="bg1"/>
                </a:solidFill>
                <a:latin typeface="Arial"/>
                <a:cs typeface="Arial"/>
                <a:sym typeface="Montserrat Black"/>
              </a:rPr>
              <a:t>PROROGA ESENZIONE IVA – DISPOSITIVI COVID </a:t>
            </a:r>
            <a:endParaRPr lang="it-IT"/>
          </a:p>
        </p:txBody>
      </p:sp>
      <p:sp>
        <p:nvSpPr>
          <p:cNvPr id="38" name="Rettangolo con angoli arrotondati 37">
            <a:extLst>
              <a:ext uri="{FF2B5EF4-FFF2-40B4-BE49-F238E27FC236}">
                <a16:creationId xmlns:a16="http://schemas.microsoft.com/office/drawing/2014/main" id="{19D47C7C-14D1-4643-A167-25B448BFE106}"/>
              </a:ext>
            </a:extLst>
          </p:cNvPr>
          <p:cNvSpPr/>
          <p:nvPr/>
        </p:nvSpPr>
        <p:spPr>
          <a:xfrm>
            <a:off x="14175276" y="1537666"/>
            <a:ext cx="3166575" cy="1539052"/>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07000"/>
              </a:lnSpc>
              <a:spcAft>
                <a:spcPts val="800"/>
              </a:spcAft>
            </a:pPr>
            <a:r>
              <a:rPr lang="it-IT" sz="1600" b="1">
                <a:solidFill>
                  <a:schemeClr val="tx1"/>
                </a:solidFill>
                <a:effectLst/>
                <a:latin typeface="Arial" panose="020B0604020202020204" pitchFamily="34" charset="0"/>
                <a:cs typeface="Arial" panose="020B0604020202020204" pitchFamily="34" charset="0"/>
              </a:rPr>
              <a:t>VAI </a:t>
            </a:r>
            <a:r>
              <a:rPr lang="it-IT" sz="1600" b="1">
                <a:solidFill>
                  <a:schemeClr val="tx1"/>
                </a:solidFill>
                <a:latin typeface="Arial" panose="020B0604020202020204" pitchFamily="34" charset="0"/>
                <a:cs typeface="Arial" panose="020B0604020202020204" pitchFamily="34" charset="0"/>
              </a:rPr>
              <a:t>AL DOCUMENTO: </a:t>
            </a:r>
            <a:r>
              <a:rPr lang="it-IT" sz="1600">
                <a:solidFill>
                  <a:schemeClr val="tx1"/>
                </a:solidFill>
                <a:latin typeface="Arial" panose="020B0604020202020204" pitchFamily="34" charset="0"/>
                <a:cs typeface="Arial" panose="020B0604020202020204" pitchFamily="34" charset="0"/>
                <a:hlinkClick r:id="rId4"/>
              </a:rPr>
              <a:t>https://eur-lex.europa.eu/legal-content/IT/TXT/HTML/?uri=CELEX:32021D2313&amp;from=IT</a:t>
            </a:r>
            <a:r>
              <a:rPr lang="it-IT" sz="1600">
                <a:solidFill>
                  <a:schemeClr val="tx1"/>
                </a:solidFill>
                <a:latin typeface="Arial" panose="020B0604020202020204" pitchFamily="34" charset="0"/>
                <a:cs typeface="Arial" panose="020B0604020202020204" pitchFamily="34" charset="0"/>
              </a:rPr>
              <a:t> </a:t>
            </a:r>
          </a:p>
        </p:txBody>
      </p:sp>
      <p:sp>
        <p:nvSpPr>
          <p:cNvPr id="3" name="CasellaDiTesto 2">
            <a:extLst>
              <a:ext uri="{FF2B5EF4-FFF2-40B4-BE49-F238E27FC236}">
                <a16:creationId xmlns:a16="http://schemas.microsoft.com/office/drawing/2014/main" id="{83714801-8C0B-4A74-A4E2-16A9AE251456}"/>
              </a:ext>
            </a:extLst>
          </p:cNvPr>
          <p:cNvSpPr txBox="1"/>
          <p:nvPr/>
        </p:nvSpPr>
        <p:spPr>
          <a:xfrm>
            <a:off x="777040" y="1507058"/>
            <a:ext cx="12801094" cy="720197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it-IT" sz="2200" b="1">
                <a:solidFill>
                  <a:schemeClr val="accent5">
                    <a:lumMod val="75000"/>
                  </a:schemeClr>
                </a:solidFill>
                <a:latin typeface="Arial"/>
                <a:cs typeface="Arial"/>
              </a:rPr>
              <a:t>DECISIONE (UE) 2021/2313 DELLA COMMISSIONE del 22 dicembre 2021 </a:t>
            </a:r>
            <a:endParaRPr lang="it-IT" sz="2200" b="1">
              <a:solidFill>
                <a:schemeClr val="accent5">
                  <a:lumMod val="75000"/>
                </a:schemeClr>
              </a:solidFill>
              <a:latin typeface="Arial" panose="020B0604020202020204" pitchFamily="34" charset="0"/>
              <a:cs typeface="Arial" panose="020B0604020202020204" pitchFamily="34" charset="0"/>
            </a:endParaRPr>
          </a:p>
          <a:p>
            <a:pPr algn="just"/>
            <a:r>
              <a:rPr lang="it-IT" sz="2200" b="1" i="1">
                <a:solidFill>
                  <a:schemeClr val="accent5">
                    <a:lumMod val="75000"/>
                  </a:schemeClr>
                </a:solidFill>
                <a:latin typeface="Arial"/>
                <a:cs typeface="Arial"/>
              </a:rPr>
              <a:t>relativa all'esenzione dai dazi doganali all'importazione e dall'IVA concesse all'importazione delle merci necessarie a contrastare gli effetti della pandemia di COVID-19 nel corso del 2022  </a:t>
            </a:r>
            <a:endParaRPr lang="en-US" sz="2200" b="1" i="1">
              <a:solidFill>
                <a:schemeClr val="accent5">
                  <a:lumMod val="75000"/>
                </a:schemeClr>
              </a:solidFill>
              <a:latin typeface="Arial" panose="020B0604020202020204" pitchFamily="34" charset="0"/>
              <a:cs typeface="Arial" panose="020B0604020202020204" pitchFamily="34" charset="0"/>
            </a:endParaRPr>
          </a:p>
          <a:p>
            <a:pPr algn="just"/>
            <a:endParaRPr lang="en-US" sz="2200">
              <a:solidFill>
                <a:srgbClr val="242424"/>
              </a:solidFill>
              <a:latin typeface="Arial" panose="020B0604020202020204" pitchFamily="34" charset="0"/>
              <a:cs typeface="Arial" panose="020B0604020202020204" pitchFamily="34" charset="0"/>
            </a:endParaRPr>
          </a:p>
          <a:p>
            <a:pPr algn="just"/>
            <a:r>
              <a:rPr lang="en-US" sz="2200">
                <a:solidFill>
                  <a:srgbClr val="242424"/>
                </a:solidFill>
                <a:latin typeface="Arial"/>
                <a:cs typeface="Arial"/>
              </a:rPr>
              <a:t>La </a:t>
            </a:r>
            <a:r>
              <a:rPr lang="it-IT" sz="2200">
                <a:solidFill>
                  <a:srgbClr val="242424"/>
                </a:solidFill>
                <a:latin typeface="Arial"/>
                <a:cs typeface="Arial"/>
              </a:rPr>
              <a:t>Commissione europea ha deciso di confermare il </a:t>
            </a:r>
            <a:r>
              <a:rPr lang="it-IT" sz="2200" b="1">
                <a:solidFill>
                  <a:srgbClr val="242424"/>
                </a:solidFill>
                <a:latin typeface="Arial"/>
                <a:cs typeface="Arial"/>
              </a:rPr>
              <a:t>regime di esenzione dall'IVA e dei dazi doganali </a:t>
            </a:r>
            <a:r>
              <a:rPr lang="it-IT" sz="2200">
                <a:solidFill>
                  <a:srgbClr val="242424"/>
                </a:solidFill>
                <a:latin typeface="Arial"/>
                <a:cs typeface="Arial"/>
              </a:rPr>
              <a:t>per l’importazione di dispositivi medici e di protezione utilizzati per fronteggiare l’emergenza sanitaria da Covid-19. Il regime agevolativo, si ricorda, era stato concesso fino al 31 dicembre 2021. </a:t>
            </a:r>
            <a:endParaRPr lang="it-IT" sz="2200">
              <a:solidFill>
                <a:srgbClr val="242424"/>
              </a:solidFill>
              <a:latin typeface="Arial" panose="020B0604020202020204" pitchFamily="34" charset="0"/>
              <a:cs typeface="Arial" panose="020B0604020202020204" pitchFamily="34" charset="0"/>
            </a:endParaRPr>
          </a:p>
          <a:p>
            <a:pPr algn="ctr"/>
            <a:r>
              <a:rPr lang="it-IT" sz="2200">
                <a:solidFill>
                  <a:srgbClr val="242424"/>
                </a:solidFill>
                <a:latin typeface="Arial"/>
                <a:cs typeface="Arial"/>
              </a:rPr>
              <a:t>La proroga è applicabile solo ai 23 Stati membri richiedenti tra cui l’Italia.</a:t>
            </a:r>
          </a:p>
          <a:p>
            <a:pPr algn="just"/>
            <a:endParaRPr lang="en-US" sz="2200">
              <a:solidFill>
                <a:srgbClr val="242424"/>
              </a:solidFill>
              <a:latin typeface="Arial" panose="020B0604020202020204" pitchFamily="34" charset="0"/>
              <a:cs typeface="Arial" panose="020B0604020202020204" pitchFamily="34" charset="0"/>
            </a:endParaRPr>
          </a:p>
          <a:p>
            <a:pPr algn="just"/>
            <a:endParaRPr lang="en-US" sz="2200">
              <a:solidFill>
                <a:srgbClr val="242424"/>
              </a:solidFill>
              <a:latin typeface="Arial" panose="020B0604020202020204" pitchFamily="34" charset="0"/>
              <a:cs typeface="Arial" panose="020B0604020202020204" pitchFamily="34" charset="0"/>
            </a:endParaRPr>
          </a:p>
          <a:p>
            <a:pPr algn="just"/>
            <a:endParaRPr lang="en-US" sz="2200">
              <a:solidFill>
                <a:srgbClr val="242424"/>
              </a:solidFill>
              <a:latin typeface="Arial" panose="020B0604020202020204" pitchFamily="34" charset="0"/>
              <a:cs typeface="Arial" panose="020B0604020202020204" pitchFamily="34" charset="0"/>
            </a:endParaRPr>
          </a:p>
          <a:p>
            <a:pPr algn="just"/>
            <a:endParaRPr lang="en-US" sz="2200">
              <a:solidFill>
                <a:srgbClr val="242424"/>
              </a:solidFill>
              <a:latin typeface="Arial" panose="020B0604020202020204" pitchFamily="34" charset="0"/>
              <a:cs typeface="Arial" panose="020B0604020202020204" pitchFamily="34" charset="0"/>
            </a:endParaRPr>
          </a:p>
          <a:p>
            <a:pPr algn="just"/>
            <a:endParaRPr lang="en-US" sz="2200">
              <a:solidFill>
                <a:srgbClr val="242424"/>
              </a:solidFill>
              <a:latin typeface="Arial" panose="020B0604020202020204" pitchFamily="34" charset="0"/>
              <a:cs typeface="Arial" panose="020B0604020202020204" pitchFamily="34" charset="0"/>
            </a:endParaRPr>
          </a:p>
          <a:p>
            <a:pPr algn="just"/>
            <a:r>
              <a:rPr lang="en-US" sz="2200">
                <a:solidFill>
                  <a:srgbClr val="242424"/>
                </a:solidFill>
                <a:latin typeface="Arial"/>
                <a:cs typeface="Arial"/>
              </a:rPr>
              <a:t>I</a:t>
            </a:r>
            <a:r>
              <a:rPr lang="it-IT" sz="2200" b="0" i="0">
                <a:solidFill>
                  <a:srgbClr val="000000"/>
                </a:solidFill>
                <a:effectLst/>
                <a:latin typeface="Arial"/>
                <a:cs typeface="Arial"/>
              </a:rPr>
              <a:t> Paesi interessati dovranno inviare alla Commissione le informazioni relative alla natura e ai quantitativi delle varie merci ammesse all’agevolazione entro il quindicesimo giorno del mese successivo a quello di riferimento.</a:t>
            </a:r>
            <a:r>
              <a:rPr lang="it-IT" sz="2200">
                <a:solidFill>
                  <a:srgbClr val="000000"/>
                </a:solidFill>
                <a:latin typeface="Arial"/>
                <a:cs typeface="Arial"/>
              </a:rPr>
              <a:t> </a:t>
            </a:r>
            <a:endParaRPr lang="it-IT" sz="2200" b="0" i="0">
              <a:solidFill>
                <a:srgbClr val="000000"/>
              </a:solidFill>
              <a:effectLst/>
              <a:latin typeface="Arial" panose="020B0604020202020204" pitchFamily="34" charset="0"/>
              <a:cs typeface="Arial" panose="020B0604020202020204" pitchFamily="34" charset="0"/>
            </a:endParaRPr>
          </a:p>
          <a:p>
            <a:pPr algn="just"/>
            <a:endParaRPr lang="it-IT" sz="2200">
              <a:solidFill>
                <a:srgbClr val="000000"/>
              </a:solidFill>
              <a:latin typeface="Arial" panose="020B0604020202020204" pitchFamily="34" charset="0"/>
              <a:cs typeface="Arial" panose="020B0604020202020204" pitchFamily="34" charset="0"/>
            </a:endParaRPr>
          </a:p>
          <a:p>
            <a:pPr algn="just"/>
            <a:r>
              <a:rPr lang="it-IT" sz="2200" b="0" i="0">
                <a:solidFill>
                  <a:srgbClr val="000000"/>
                </a:solidFill>
                <a:effectLst/>
                <a:latin typeface="Arial"/>
                <a:cs typeface="Arial"/>
              </a:rPr>
              <a:t>Si ricorda, infine, che entro il 31 ottobre 2022 dovranno essere trasmessi l’elenco degli enti destinatari dei beni agevolati, le informazioni sintetiche riguardanti la natura e i quantitativi delle merci che usufruiscono dell’agevolazione</a:t>
            </a:r>
            <a:r>
              <a:rPr lang="it-IT" sz="2200">
                <a:solidFill>
                  <a:srgbClr val="000000"/>
                </a:solidFill>
                <a:latin typeface="Arial"/>
                <a:cs typeface="Arial"/>
              </a:rPr>
              <a:t> e</a:t>
            </a:r>
            <a:r>
              <a:rPr lang="it-IT" sz="2200" b="0" i="0">
                <a:solidFill>
                  <a:srgbClr val="000000"/>
                </a:solidFill>
                <a:effectLst/>
                <a:latin typeface="Arial"/>
                <a:cs typeface="Arial"/>
              </a:rPr>
              <a:t> i provvedimenti adottati con lo scopo di rispettare i regolamenti Ue in relazione ai beni che rientrano nel campo di applicazione della misura.</a:t>
            </a:r>
            <a:endParaRPr lang="it-IT" sz="2200">
              <a:latin typeface="Arial"/>
              <a:cs typeface="Arial"/>
            </a:endParaRPr>
          </a:p>
        </p:txBody>
      </p:sp>
      <p:sp>
        <p:nvSpPr>
          <p:cNvPr id="18" name="Rettangolo 17">
            <a:extLst>
              <a:ext uri="{FF2B5EF4-FFF2-40B4-BE49-F238E27FC236}">
                <a16:creationId xmlns:a16="http://schemas.microsoft.com/office/drawing/2014/main" id="{63837465-61CE-4846-8CA1-9285220E6987}"/>
              </a:ext>
            </a:extLst>
          </p:cNvPr>
          <p:cNvSpPr/>
          <p:nvPr/>
        </p:nvSpPr>
        <p:spPr>
          <a:xfrm>
            <a:off x="1702191" y="4508742"/>
            <a:ext cx="10410093" cy="1059541"/>
          </a:xfrm>
          <a:prstGeom prst="rect">
            <a:avLst/>
          </a:prstGeom>
          <a:ln w="38100">
            <a:solidFill>
              <a:schemeClr val="accent5">
                <a:lumMod val="75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it-IT" sz="2200">
              <a:latin typeface="Arial" panose="020B0604020202020204" pitchFamily="34" charset="0"/>
              <a:cs typeface="Arial" panose="020B0604020202020204" pitchFamily="34" charset="0"/>
            </a:endParaRPr>
          </a:p>
        </p:txBody>
      </p:sp>
      <p:sp>
        <p:nvSpPr>
          <p:cNvPr id="19" name="Rettangolo con angoli arrotondati 18">
            <a:extLst>
              <a:ext uri="{FF2B5EF4-FFF2-40B4-BE49-F238E27FC236}">
                <a16:creationId xmlns:a16="http://schemas.microsoft.com/office/drawing/2014/main" id="{A5FCC506-28C1-407E-9A9C-F64EE8EF8C4C}"/>
              </a:ext>
            </a:extLst>
          </p:cNvPr>
          <p:cNvSpPr/>
          <p:nvPr/>
        </p:nvSpPr>
        <p:spPr>
          <a:xfrm>
            <a:off x="14175276" y="3595174"/>
            <a:ext cx="3092655" cy="1443339"/>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07000"/>
              </a:lnSpc>
              <a:spcAft>
                <a:spcPts val="800"/>
              </a:spcAft>
            </a:pPr>
            <a:r>
              <a:rPr lang="it-IT" sz="1600" b="1">
                <a:solidFill>
                  <a:schemeClr val="tx1"/>
                </a:solidFill>
                <a:latin typeface="Arial" panose="020B0604020202020204" pitchFamily="34" charset="0"/>
                <a:cs typeface="Arial" panose="020B0604020202020204" pitchFamily="34" charset="0"/>
              </a:rPr>
              <a:t>CONSULTA ANCHE LA CIRCOLARE DELL’ADM     N. 46/2021</a:t>
            </a:r>
          </a:p>
          <a:p>
            <a:pPr algn="ctr">
              <a:lnSpc>
                <a:spcPct val="107000"/>
              </a:lnSpc>
              <a:spcAft>
                <a:spcPts val="800"/>
              </a:spcAft>
            </a:pPr>
            <a:r>
              <a:rPr lang="it-IT" sz="1600">
                <a:solidFill>
                  <a:schemeClr val="tx1"/>
                </a:solidFill>
                <a:latin typeface="Arial" panose="020B0604020202020204" pitchFamily="34" charset="0"/>
                <a:cs typeface="Arial" panose="020B0604020202020204" pitchFamily="34" charset="0"/>
                <a:hlinkClick r:id="rId5"/>
              </a:rPr>
              <a:t>https://urly.it/3h3jv</a:t>
            </a:r>
            <a:r>
              <a:rPr lang="it-IT" sz="1600">
                <a:solidFill>
                  <a:schemeClr val="tx1"/>
                </a:solidFill>
                <a:latin typeface="Arial" panose="020B0604020202020204" pitchFamily="34" charset="0"/>
                <a:cs typeface="Arial" panose="020B0604020202020204" pitchFamily="34" charset="0"/>
              </a:rPr>
              <a:t> </a:t>
            </a:r>
          </a:p>
        </p:txBody>
      </p:sp>
      <p:sp>
        <p:nvSpPr>
          <p:cNvPr id="23" name="CasellaDiTesto 22">
            <a:extLst>
              <a:ext uri="{FF2B5EF4-FFF2-40B4-BE49-F238E27FC236}">
                <a16:creationId xmlns:a16="http://schemas.microsoft.com/office/drawing/2014/main" id="{4D3640B0-9E07-444E-8370-7682FFA8DF7E}"/>
              </a:ext>
            </a:extLst>
          </p:cNvPr>
          <p:cNvSpPr txBox="1"/>
          <p:nvPr/>
        </p:nvSpPr>
        <p:spPr>
          <a:xfrm>
            <a:off x="2015391" y="4572962"/>
            <a:ext cx="9923567" cy="1015663"/>
          </a:xfrm>
          <a:prstGeom prst="rect">
            <a:avLst/>
          </a:prstGeom>
          <a:noFill/>
        </p:spPr>
        <p:txBody>
          <a:bodyPr wrap="square">
            <a:spAutoFit/>
          </a:bodyPr>
          <a:lstStyle/>
          <a:p>
            <a:pPr algn="ctr"/>
            <a:r>
              <a:rPr lang="it-IT" sz="2000">
                <a:solidFill>
                  <a:srgbClr val="242424"/>
                </a:solidFill>
                <a:latin typeface="Arial" panose="020B0604020202020204" pitchFamily="34" charset="0"/>
                <a:cs typeface="Arial" panose="020B0604020202020204" pitchFamily="34" charset="0"/>
              </a:rPr>
              <a:t>Rimangono inalterati i presupposti e le condizioni per usufruire dell’agevolazione</a:t>
            </a:r>
          </a:p>
          <a:p>
            <a:pPr algn="ctr"/>
            <a:r>
              <a:rPr lang="it-IT" sz="2000">
                <a:solidFill>
                  <a:srgbClr val="242424"/>
                </a:solidFill>
                <a:latin typeface="Arial" panose="020B0604020202020204" pitchFamily="34" charset="0"/>
                <a:cs typeface="Arial" panose="020B0604020202020204" pitchFamily="34" charset="0"/>
              </a:rPr>
              <a:t>(si rimanda, in particolare, alle </a:t>
            </a:r>
            <a:r>
              <a:rPr lang="it-IT" sz="2000" i="0">
                <a:solidFill>
                  <a:srgbClr val="000000"/>
                </a:solidFill>
                <a:effectLst/>
                <a:latin typeface="Arial" panose="020B0604020202020204" pitchFamily="34" charset="0"/>
                <a:cs typeface="Arial" panose="020B0604020202020204" pitchFamily="34" charset="0"/>
              </a:rPr>
              <a:t>circolari ADM n. 43/2020 e n. 15/2021 e alla determinazione direttoriale n. 262063/2020).</a:t>
            </a:r>
            <a:endParaRPr lang="it-IT" sz="2000">
              <a:latin typeface="Arial" panose="020B0604020202020204" pitchFamily="34" charset="0"/>
              <a:cs typeface="Arial" panose="020B0604020202020204" pitchFamily="34" charset="0"/>
            </a:endParaRPr>
          </a:p>
        </p:txBody>
      </p:sp>
      <p:pic>
        <p:nvPicPr>
          <p:cNvPr id="24" name="Elemento grafico 23" descr="Immunità con riempimento a tinta unita">
            <a:extLst>
              <a:ext uri="{FF2B5EF4-FFF2-40B4-BE49-F238E27FC236}">
                <a16:creationId xmlns:a16="http://schemas.microsoft.com/office/drawing/2014/main" id="{695FBFD3-4BB3-47E5-B635-C4E74D6E02B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5627734" y="6925625"/>
            <a:ext cx="1230530" cy="1230530"/>
          </a:xfrm>
          <a:prstGeom prst="rect">
            <a:avLst/>
          </a:prstGeom>
        </p:spPr>
      </p:pic>
    </p:spTree>
    <p:extLst>
      <p:ext uri="{BB962C8B-B14F-4D97-AF65-F5344CB8AC3E}">
        <p14:creationId xmlns:p14="http://schemas.microsoft.com/office/powerpoint/2010/main" val="364809771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4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859658" y="619436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260521"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050317" y="638004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6" name="TextBox 6">
            <a:extLst>
              <a:ext uri="{FF2B5EF4-FFF2-40B4-BE49-F238E27FC236}">
                <a16:creationId xmlns:a16="http://schemas.microsoft.com/office/drawing/2014/main" id="{CC8337EA-94B1-4490-B9EB-A3572240E2FE}"/>
              </a:ext>
            </a:extLst>
          </p:cNvPr>
          <p:cNvSpPr txBox="1"/>
          <p:nvPr/>
        </p:nvSpPr>
        <p:spPr>
          <a:xfrm>
            <a:off x="630665" y="207863"/>
            <a:ext cx="11308293" cy="584775"/>
          </a:xfrm>
          <a:prstGeom prst="rect">
            <a:avLst/>
          </a:prstGeom>
          <a:noFill/>
        </p:spPr>
        <p:txBody>
          <a:bodyPr wrap="square" lIns="91440" tIns="45720" rIns="91440" bIns="45720" rtlCol="0" anchor="t">
            <a:spAutoFit/>
          </a:bodyPr>
          <a:lstStyle/>
          <a:p>
            <a:r>
              <a:rPr lang="it-IT" sz="3200" b="1">
                <a:solidFill>
                  <a:schemeClr val="bg1"/>
                </a:solidFill>
                <a:latin typeface="Arial"/>
                <a:cs typeface="Arial"/>
                <a:sym typeface="Montserrat Black"/>
              </a:rPr>
              <a:t>IVA - ESTEROMETRO</a:t>
            </a:r>
            <a:endParaRPr lang="it-IT"/>
          </a:p>
        </p:txBody>
      </p:sp>
      <p:sp>
        <p:nvSpPr>
          <p:cNvPr id="38" name="Rettangolo con angoli arrotondati 37">
            <a:extLst>
              <a:ext uri="{FF2B5EF4-FFF2-40B4-BE49-F238E27FC236}">
                <a16:creationId xmlns:a16="http://schemas.microsoft.com/office/drawing/2014/main" id="{19D47C7C-14D1-4643-A167-25B448BFE106}"/>
              </a:ext>
            </a:extLst>
          </p:cNvPr>
          <p:cNvSpPr/>
          <p:nvPr/>
        </p:nvSpPr>
        <p:spPr>
          <a:xfrm>
            <a:off x="14009298" y="2203850"/>
            <a:ext cx="3332553" cy="266339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07000"/>
              </a:lnSpc>
              <a:spcAft>
                <a:spcPts val="800"/>
              </a:spcAft>
            </a:pPr>
            <a:r>
              <a:rPr lang="it-IT" b="1">
                <a:solidFill>
                  <a:schemeClr val="tx1"/>
                </a:solidFill>
                <a:effectLst/>
                <a:latin typeface="Arial" panose="020B0604020202020204" pitchFamily="34" charset="0"/>
                <a:cs typeface="Arial" panose="020B0604020202020204" pitchFamily="34" charset="0"/>
              </a:rPr>
              <a:t>VAI AL PROVVEDIMENTO E ALLE SPECIFICHE TECNICHE </a:t>
            </a:r>
            <a:r>
              <a:rPr lang="it-IT">
                <a:solidFill>
                  <a:schemeClr val="tx1"/>
                </a:solidFill>
                <a:latin typeface="Arial" panose="020B0604020202020204" pitchFamily="34" charset="0"/>
                <a:cs typeface="Arial" panose="020B0604020202020204" pitchFamily="34" charset="0"/>
                <a:hlinkClick r:id="rId4"/>
              </a:rPr>
              <a:t>https://www.agenziaentrate.gov.it/portale/web/guest/-/provvedimento-del-23-dicembre-2021-esterometro</a:t>
            </a:r>
            <a:r>
              <a:rPr lang="it-IT">
                <a:solidFill>
                  <a:schemeClr val="tx1"/>
                </a:solidFill>
                <a:latin typeface="Arial" panose="020B0604020202020204" pitchFamily="34" charset="0"/>
                <a:cs typeface="Arial" panose="020B0604020202020204" pitchFamily="34" charset="0"/>
              </a:rPr>
              <a:t> </a:t>
            </a:r>
          </a:p>
        </p:txBody>
      </p:sp>
      <p:sp>
        <p:nvSpPr>
          <p:cNvPr id="17" name="CasellaDiTesto 16">
            <a:extLst>
              <a:ext uri="{FF2B5EF4-FFF2-40B4-BE49-F238E27FC236}">
                <a16:creationId xmlns:a16="http://schemas.microsoft.com/office/drawing/2014/main" id="{D93F7192-884D-418E-AF5E-1242BDF7B6C7}"/>
              </a:ext>
            </a:extLst>
          </p:cNvPr>
          <p:cNvSpPr txBox="1"/>
          <p:nvPr/>
        </p:nvSpPr>
        <p:spPr>
          <a:xfrm>
            <a:off x="3071771" y="1396086"/>
            <a:ext cx="9165100" cy="461665"/>
          </a:xfrm>
          <a:prstGeom prst="rect">
            <a:avLst/>
          </a:prstGeom>
          <a:noFill/>
        </p:spPr>
        <p:txBody>
          <a:bodyPr wrap="square">
            <a:spAutoFit/>
          </a:bodyPr>
          <a:lstStyle/>
          <a:p>
            <a:pPr algn="ctr"/>
            <a:r>
              <a:rPr lang="it-IT" sz="2400" b="1">
                <a:solidFill>
                  <a:schemeClr val="accent5">
                    <a:lumMod val="75000"/>
                  </a:schemeClr>
                </a:solidFill>
                <a:latin typeface="Arial" panose="020B0604020202020204" pitchFamily="34" charset="0"/>
                <a:cs typeface="Arial" panose="020B0604020202020204" pitchFamily="34" charset="0"/>
              </a:rPr>
              <a:t>Provvedimento n. 374343 del 23 dicembre 2021</a:t>
            </a:r>
          </a:p>
        </p:txBody>
      </p:sp>
      <p:sp>
        <p:nvSpPr>
          <p:cNvPr id="23" name="CasellaDiTesto 22">
            <a:extLst>
              <a:ext uri="{FF2B5EF4-FFF2-40B4-BE49-F238E27FC236}">
                <a16:creationId xmlns:a16="http://schemas.microsoft.com/office/drawing/2014/main" id="{01D1CBA2-789C-45BD-97ED-FA350C6BA6B4}"/>
              </a:ext>
            </a:extLst>
          </p:cNvPr>
          <p:cNvSpPr txBox="1"/>
          <p:nvPr/>
        </p:nvSpPr>
        <p:spPr>
          <a:xfrm>
            <a:off x="1659988" y="2217273"/>
            <a:ext cx="11636273" cy="3416320"/>
          </a:xfrm>
          <a:prstGeom prst="rect">
            <a:avLst/>
          </a:prstGeom>
          <a:noFill/>
        </p:spPr>
        <p:txBody>
          <a:bodyPr wrap="square" lIns="91440" tIns="45720" rIns="91440" bIns="45720" anchor="t">
            <a:spAutoFit/>
          </a:bodyPr>
          <a:lstStyle/>
          <a:p>
            <a:pPr algn="ctr"/>
            <a:r>
              <a:rPr lang="it-IT" sz="2400">
                <a:solidFill>
                  <a:srgbClr val="444444"/>
                </a:solidFill>
                <a:latin typeface="Arial"/>
                <a:cs typeface="Arial"/>
              </a:rPr>
              <a:t>Il </a:t>
            </a:r>
            <a:r>
              <a:rPr lang="it-IT" sz="2400" b="0" i="0">
                <a:solidFill>
                  <a:srgbClr val="444444"/>
                </a:solidFill>
                <a:effectLst/>
                <a:latin typeface="Arial"/>
                <a:cs typeface="Arial"/>
              </a:rPr>
              <a:t>Decreto Fiscale </a:t>
            </a:r>
            <a:r>
              <a:rPr lang="it-IT" sz="2400">
                <a:solidFill>
                  <a:srgbClr val="444444"/>
                </a:solidFill>
                <a:latin typeface="Arial"/>
                <a:cs typeface="Arial"/>
              </a:rPr>
              <a:t>(</a:t>
            </a:r>
            <a:r>
              <a:rPr lang="it-IT" sz="2400" b="0" i="0">
                <a:solidFill>
                  <a:srgbClr val="444444"/>
                </a:solidFill>
                <a:effectLst/>
                <a:latin typeface="Arial"/>
                <a:cs typeface="Arial"/>
              </a:rPr>
              <a:t>D.L. n. 146 del 2021) ha prorogato al 1° luglio 2022 l’entrata in vigore delle nuove regole tecniche per la trasmissione dei dati delle operazioni transfrontaliere che, si ricorda, dovranno essere trasmessi all’Agenzia delle Entrate esclusivamente tramite il Sistema di Interscambio (</a:t>
            </a:r>
            <a:r>
              <a:rPr lang="it-IT" sz="2400" b="0" i="0" err="1">
                <a:solidFill>
                  <a:srgbClr val="444444"/>
                </a:solidFill>
                <a:effectLst/>
                <a:latin typeface="Arial"/>
                <a:cs typeface="Arial"/>
              </a:rPr>
              <a:t>SdI</a:t>
            </a:r>
            <a:r>
              <a:rPr lang="it-IT" sz="2400" b="0" i="0">
                <a:solidFill>
                  <a:srgbClr val="444444"/>
                </a:solidFill>
                <a:effectLst/>
                <a:latin typeface="Arial"/>
                <a:cs typeface="Arial"/>
              </a:rPr>
              <a:t>) e utilizzando il formato del file della fattura elettronica.</a:t>
            </a:r>
          </a:p>
          <a:p>
            <a:pPr algn="ctr"/>
            <a:r>
              <a:rPr lang="it-IT" sz="2400">
                <a:solidFill>
                  <a:srgbClr val="444444"/>
                </a:solidFill>
                <a:latin typeface="Arial"/>
                <a:cs typeface="Arial"/>
              </a:rPr>
              <a:t> </a:t>
            </a:r>
            <a:r>
              <a:rPr lang="it-IT" sz="2400" b="0" i="0">
                <a:solidFill>
                  <a:srgbClr val="444444"/>
                </a:solidFill>
                <a:effectLst/>
                <a:latin typeface="Arial"/>
                <a:cs typeface="Arial"/>
              </a:rPr>
              <a:t>L’Agenzia, quindi, ha provveduto ad </a:t>
            </a:r>
            <a:r>
              <a:rPr lang="it-IT" sz="2400" b="1" i="0">
                <a:solidFill>
                  <a:srgbClr val="444444"/>
                </a:solidFill>
                <a:effectLst/>
                <a:latin typeface="Arial"/>
                <a:cs typeface="Arial"/>
              </a:rPr>
              <a:t>adeguare</a:t>
            </a:r>
            <a:r>
              <a:rPr lang="it-IT" sz="2400" b="0" i="0">
                <a:solidFill>
                  <a:srgbClr val="444444"/>
                </a:solidFill>
                <a:effectLst/>
                <a:latin typeface="Arial"/>
                <a:cs typeface="Arial"/>
              </a:rPr>
              <a:t> (abrogando, di fatto il precedente provvedimento n. 293384/2021) le regole tecniche alla diverse modifiche operate dal </a:t>
            </a:r>
            <a:r>
              <a:rPr lang="it-IT" sz="2400">
                <a:solidFill>
                  <a:srgbClr val="444444"/>
                </a:solidFill>
                <a:latin typeface="Arial"/>
                <a:cs typeface="Arial"/>
              </a:rPr>
              <a:t>Legislatore</a:t>
            </a:r>
            <a:r>
              <a:rPr lang="it-IT" sz="2400" b="0" i="0">
                <a:solidFill>
                  <a:srgbClr val="444444"/>
                </a:solidFill>
                <a:effectLst/>
                <a:latin typeface="Arial"/>
                <a:cs typeface="Arial"/>
              </a:rPr>
              <a:t>, confermando, al contempo, l’applicazione dell’</a:t>
            </a:r>
            <a:r>
              <a:rPr lang="it-IT" sz="2400" b="0" i="0" err="1">
                <a:solidFill>
                  <a:srgbClr val="444444"/>
                </a:solidFill>
                <a:effectLst/>
                <a:latin typeface="Arial"/>
                <a:cs typeface="Arial"/>
              </a:rPr>
              <a:t>esterometro</a:t>
            </a:r>
            <a:r>
              <a:rPr lang="it-IT" sz="2400" b="0" i="0">
                <a:solidFill>
                  <a:srgbClr val="444444"/>
                </a:solidFill>
                <a:effectLst/>
                <a:latin typeface="Arial"/>
                <a:cs typeface="Arial"/>
              </a:rPr>
              <a:t> fino al 30 giugno 2022.</a:t>
            </a:r>
          </a:p>
        </p:txBody>
      </p:sp>
      <p:sp>
        <p:nvSpPr>
          <p:cNvPr id="28" name="Rettangolo con angoli arrotondati 27">
            <a:extLst>
              <a:ext uri="{FF2B5EF4-FFF2-40B4-BE49-F238E27FC236}">
                <a16:creationId xmlns:a16="http://schemas.microsoft.com/office/drawing/2014/main" id="{AF589AEF-C3E1-4EB0-8B27-7855E3574012}"/>
              </a:ext>
            </a:extLst>
          </p:cNvPr>
          <p:cNvSpPr/>
          <p:nvPr/>
        </p:nvSpPr>
        <p:spPr>
          <a:xfrm>
            <a:off x="3141864" y="6400786"/>
            <a:ext cx="8591724" cy="1510657"/>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it-IT" sz="2000">
                <a:solidFill>
                  <a:srgbClr val="000000"/>
                </a:solidFill>
                <a:latin typeface="Arial" panose="020B0604020202020204" pitchFamily="34" charset="0"/>
                <a:cs typeface="Arial" panose="020B0604020202020204" pitchFamily="34" charset="0"/>
              </a:rPr>
              <a:t>P</a:t>
            </a:r>
            <a:r>
              <a:rPr lang="it-IT" sz="2000" b="0" i="0">
                <a:solidFill>
                  <a:srgbClr val="000000"/>
                </a:solidFill>
                <a:effectLst/>
                <a:latin typeface="Arial" panose="020B0604020202020204" pitchFamily="34" charset="0"/>
                <a:cs typeface="Arial" panose="020B0604020202020204" pitchFamily="34" charset="0"/>
              </a:rPr>
              <a:t>er approfondimenti sulle nuove regole di trasmissione si rimanda </a:t>
            </a:r>
          </a:p>
          <a:p>
            <a:pPr algn="ctr" rtl="0" fontAlgn="base"/>
            <a:r>
              <a:rPr lang="it-IT" sz="2000" b="0" i="0">
                <a:solidFill>
                  <a:srgbClr val="000000"/>
                </a:solidFill>
                <a:effectLst/>
                <a:latin typeface="Arial" panose="020B0604020202020204" pitchFamily="34" charset="0"/>
                <a:cs typeface="Arial" panose="020B0604020202020204" pitchFamily="34" charset="0"/>
              </a:rPr>
              <a:t>alla newsletter 25 ottobre - 7 novembre ottobre 2021</a:t>
            </a:r>
            <a:endParaRPr lang="it-IT" sz="2000">
              <a:solidFill>
                <a:schemeClr val="tx2">
                  <a:lumMod val="10000"/>
                </a:schemeClr>
              </a:solidFill>
              <a:latin typeface="Arial" panose="020B0604020202020204" pitchFamily="34" charset="0"/>
              <a:ea typeface="Karla"/>
              <a:cs typeface="Arial" panose="020B0604020202020204" pitchFamily="34" charset="0"/>
              <a:sym typeface="Karla"/>
            </a:endParaRPr>
          </a:p>
        </p:txBody>
      </p:sp>
      <p:pic>
        <p:nvPicPr>
          <p:cNvPr id="8" name="Elemento grafico 7" descr="Presentazione con elenco di controllo con riempimento a tinta unita">
            <a:extLst>
              <a:ext uri="{FF2B5EF4-FFF2-40B4-BE49-F238E27FC236}">
                <a16:creationId xmlns:a16="http://schemas.microsoft.com/office/drawing/2014/main" id="{7F7286E1-601A-4DA2-8685-6FEE9FEAB2B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0765098" y="7350153"/>
            <a:ext cx="1085053" cy="1085053"/>
          </a:xfrm>
          <a:prstGeom prst="rect">
            <a:avLst/>
          </a:prstGeom>
        </p:spPr>
      </p:pic>
      <p:pic>
        <p:nvPicPr>
          <p:cNvPr id="40" name="Elemento grafico 39" descr="Interfaccia utente/Esperienza utente con riempimento a tinta unita">
            <a:extLst>
              <a:ext uri="{FF2B5EF4-FFF2-40B4-BE49-F238E27FC236}">
                <a16:creationId xmlns:a16="http://schemas.microsoft.com/office/drawing/2014/main" id="{B8646376-B852-4FE3-8CC9-B7EA2A99D51E}"/>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496307" y="6807632"/>
            <a:ext cx="1408545" cy="1408545"/>
          </a:xfrm>
          <a:prstGeom prst="rect">
            <a:avLst/>
          </a:prstGeom>
        </p:spPr>
      </p:pic>
    </p:spTree>
    <p:extLst>
      <p:ext uri="{BB962C8B-B14F-4D97-AF65-F5344CB8AC3E}">
        <p14:creationId xmlns:p14="http://schemas.microsoft.com/office/powerpoint/2010/main" val="157852349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4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859658" y="6194360"/>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66255">
            <a:off x="9260521" y="4378234"/>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050317" y="6380047"/>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25" name="TextBox 6">
            <a:extLst>
              <a:ext uri="{FF2B5EF4-FFF2-40B4-BE49-F238E27FC236}">
                <a16:creationId xmlns:a16="http://schemas.microsoft.com/office/drawing/2014/main" id="{3CC61883-0490-41E2-B76B-AADE3A5F2054}"/>
              </a:ext>
            </a:extLst>
          </p:cNvPr>
          <p:cNvSpPr txBox="1"/>
          <p:nvPr/>
        </p:nvSpPr>
        <p:spPr>
          <a:xfrm>
            <a:off x="429155" y="206142"/>
            <a:ext cx="17681193" cy="584775"/>
          </a:xfrm>
          <a:prstGeom prst="rect">
            <a:avLst/>
          </a:prstGeom>
          <a:noFill/>
        </p:spPr>
        <p:txBody>
          <a:bodyPr wrap="square" lIns="91440" tIns="45720" rIns="91440" bIns="45720" rtlCol="0" anchor="t">
            <a:spAutoFit/>
          </a:bodyPr>
          <a:lstStyle/>
          <a:p>
            <a:r>
              <a:rPr lang="it-IT" sz="3200" b="1">
                <a:solidFill>
                  <a:schemeClr val="bg1"/>
                </a:solidFill>
                <a:latin typeface="Arial"/>
                <a:cs typeface="Arial"/>
                <a:sym typeface="Montserrat Black"/>
              </a:rPr>
              <a:t>RECUPERO DELL’IVA SU CREDITI NON RISCOSSI</a:t>
            </a:r>
          </a:p>
        </p:txBody>
      </p:sp>
      <p:sp>
        <p:nvSpPr>
          <p:cNvPr id="26" name="CasellaDiTesto 25">
            <a:extLst>
              <a:ext uri="{FF2B5EF4-FFF2-40B4-BE49-F238E27FC236}">
                <a16:creationId xmlns:a16="http://schemas.microsoft.com/office/drawing/2014/main" id="{5D442159-92D4-4DF0-9ED5-12AB50E700DB}"/>
              </a:ext>
            </a:extLst>
          </p:cNvPr>
          <p:cNvSpPr txBox="1"/>
          <p:nvPr/>
        </p:nvSpPr>
        <p:spPr>
          <a:xfrm>
            <a:off x="834789" y="1397630"/>
            <a:ext cx="13342423" cy="6001643"/>
          </a:xfrm>
          <a:prstGeom prst="rect">
            <a:avLst/>
          </a:prstGeom>
          <a:noFill/>
        </p:spPr>
        <p:txBody>
          <a:bodyPr wrap="square" lIns="91440" tIns="45720" rIns="91440" bIns="45720" anchor="t">
            <a:spAutoFit/>
          </a:bodyPr>
          <a:lstStyle/>
          <a:p>
            <a:pPr algn="just"/>
            <a:r>
              <a:rPr lang="it-IT" sz="2400">
                <a:solidFill>
                  <a:schemeClr val="bg2"/>
                </a:solidFill>
                <a:latin typeface="Arial"/>
                <a:cs typeface="Arial"/>
              </a:rPr>
              <a:t>Con la </a:t>
            </a:r>
            <a:r>
              <a:rPr lang="it-IT" sz="2400" b="1">
                <a:solidFill>
                  <a:schemeClr val="accent5">
                    <a:lumMod val="75000"/>
                  </a:schemeClr>
                </a:solidFill>
                <a:latin typeface="Arial"/>
                <a:cs typeface="Arial"/>
              </a:rPr>
              <a:t>Circolare n. 20/E  del 29 dicembre 2021 </a:t>
            </a:r>
            <a:r>
              <a:rPr lang="it-IT" sz="2400">
                <a:solidFill>
                  <a:schemeClr val="bg2"/>
                </a:solidFill>
                <a:latin typeface="Arial"/>
                <a:cs typeface="Arial"/>
              </a:rPr>
              <a:t>l’Agenzia ha fornito i </a:t>
            </a:r>
            <a:r>
              <a:rPr lang="it-IT" sz="2400">
                <a:latin typeface="Arial"/>
                <a:cs typeface="Arial"/>
              </a:rPr>
              <a:t>primi chiarimenti in merito alle modifiche apportate dal Decreto Sostegni-bis (DL 73/2021) alla disciplina delle note di variazione IVA in diminuzione in caso di assoggettamento a procedure concorsuali (ex art. 26, comma 2  DPR 633/72). La nuova disciplina si applica alle procedure avviate dal 26 maggio 2021 (data di entrata in vigore del decreto). </a:t>
            </a:r>
            <a:endParaRPr lang="it-IT" sz="2400">
              <a:latin typeface="Arial" panose="020B0604020202020204" pitchFamily="34" charset="0"/>
              <a:cs typeface="Arial" panose="020B0604020202020204" pitchFamily="34" charset="0"/>
            </a:endParaRPr>
          </a:p>
          <a:p>
            <a:pPr algn="just"/>
            <a:endParaRPr lang="it-IT" sz="2400">
              <a:latin typeface="Arial" panose="020B0604020202020204" pitchFamily="34" charset="0"/>
              <a:cs typeface="Arial" panose="020B0604020202020204" pitchFamily="34" charset="0"/>
            </a:endParaRPr>
          </a:p>
          <a:p>
            <a:pPr algn="just"/>
            <a:r>
              <a:rPr lang="it-IT" sz="2400">
                <a:latin typeface="Arial"/>
                <a:cs typeface="Arial"/>
              </a:rPr>
              <a:t>Si segnalano sinteticamente i chiarimenti più importanti:</a:t>
            </a:r>
          </a:p>
          <a:p>
            <a:pPr marL="342900" indent="-342900" algn="just">
              <a:buFont typeface="Wingdings" panose="05000000000000000000" pitchFamily="2" charset="2"/>
              <a:buChar char="q"/>
            </a:pPr>
            <a:r>
              <a:rPr lang="it-IT" sz="2400">
                <a:latin typeface="Arial"/>
                <a:cs typeface="Arial"/>
              </a:rPr>
              <a:t>In caso di fatture emesse nei confronti di debitori sottoposti a procedure concorsuali, la nota di variazione può essere emessa </a:t>
            </a:r>
            <a:r>
              <a:rPr lang="it-IT" sz="2400" b="1">
                <a:latin typeface="Arial"/>
                <a:cs typeface="Arial"/>
              </a:rPr>
              <a:t>a</a:t>
            </a:r>
            <a:r>
              <a:rPr lang="it-IT" sz="2400">
                <a:latin typeface="Arial"/>
                <a:cs typeface="Arial"/>
              </a:rPr>
              <a:t> </a:t>
            </a:r>
            <a:r>
              <a:rPr lang="it-IT" sz="2400" b="1">
                <a:latin typeface="Arial"/>
                <a:cs typeface="Arial"/>
              </a:rPr>
              <a:t>partire dalla data di apertura </a:t>
            </a:r>
            <a:r>
              <a:rPr lang="it-IT" sz="2400">
                <a:latin typeface="Arial"/>
                <a:cs typeface="Arial"/>
              </a:rPr>
              <a:t>delle procedure senza che sia necessario attenderne l’esito;</a:t>
            </a:r>
          </a:p>
          <a:p>
            <a:pPr marL="342900" indent="-342900" algn="just">
              <a:buFont typeface="Wingdings" panose="05000000000000000000" pitchFamily="2" charset="2"/>
              <a:buChar char="q"/>
            </a:pPr>
            <a:r>
              <a:rPr lang="it-IT" sz="2400">
                <a:latin typeface="Arial"/>
                <a:cs typeface="Arial"/>
              </a:rPr>
              <a:t>La variazione in diminuzione è consentita anche al creditore che non si sia insinuato nel passivo fallimentare;</a:t>
            </a:r>
          </a:p>
          <a:p>
            <a:pPr marL="342900" indent="-342900" algn="just">
              <a:buFont typeface="Wingdings" panose="05000000000000000000" pitchFamily="2" charset="2"/>
              <a:buChar char="q"/>
            </a:pPr>
            <a:r>
              <a:rPr lang="it-IT" sz="2400">
                <a:latin typeface="Arial"/>
                <a:cs typeface="Arial"/>
              </a:rPr>
              <a:t>La nota può essere emessa, al più tardi, </a:t>
            </a:r>
            <a:r>
              <a:rPr lang="it-IT" sz="2400" b="1">
                <a:latin typeface="Arial"/>
                <a:cs typeface="Arial"/>
              </a:rPr>
              <a:t>entro il termine di presentazione della dichiarazione annuale IVA </a:t>
            </a:r>
            <a:r>
              <a:rPr lang="it-IT" sz="2400">
                <a:latin typeface="Arial"/>
                <a:cs typeface="Arial"/>
              </a:rPr>
              <a:t>riferita all’anno di apertura della procedura; qualora non venga rispettato tale termine, non sarà possibile ricorrere alla dichiarazione integrativa  a favore come istituto alternativo per il recupero dell’imposta.</a:t>
            </a:r>
          </a:p>
        </p:txBody>
      </p:sp>
      <p:sp>
        <p:nvSpPr>
          <p:cNvPr id="27" name="Rettangolo con angoli arrotondati 26">
            <a:extLst>
              <a:ext uri="{FF2B5EF4-FFF2-40B4-BE49-F238E27FC236}">
                <a16:creationId xmlns:a16="http://schemas.microsoft.com/office/drawing/2014/main" id="{B5D98B33-4D6C-41F8-B650-04EEDD5D182D}"/>
              </a:ext>
            </a:extLst>
          </p:cNvPr>
          <p:cNvSpPr/>
          <p:nvPr/>
        </p:nvSpPr>
        <p:spPr>
          <a:xfrm>
            <a:off x="2573871" y="7617580"/>
            <a:ext cx="10111117" cy="1147360"/>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r>
              <a:rPr lang="it-IT" sz="2200">
                <a:solidFill>
                  <a:srgbClr val="000000"/>
                </a:solidFill>
                <a:latin typeface="Arial" panose="020B0604020202020204" pitchFamily="34" charset="0"/>
                <a:cs typeface="Arial" panose="020B0604020202020204" pitchFamily="34" charset="0"/>
              </a:rPr>
              <a:t>P</a:t>
            </a:r>
            <a:r>
              <a:rPr lang="it-IT" sz="2200" b="0" i="0">
                <a:solidFill>
                  <a:srgbClr val="000000"/>
                </a:solidFill>
                <a:effectLst/>
                <a:latin typeface="Arial" panose="020B0604020202020204" pitchFamily="34" charset="0"/>
                <a:cs typeface="Arial" panose="020B0604020202020204" pitchFamily="34" charset="0"/>
              </a:rPr>
              <a:t>er approfondimenti sul tema si rimanda alla nota di approfondimento reperibile al seguente al link </a:t>
            </a:r>
            <a:r>
              <a:rPr lang="it-IT" sz="2200" b="0" i="0">
                <a:solidFill>
                  <a:srgbClr val="000000"/>
                </a:solidFill>
                <a:effectLst/>
                <a:latin typeface="Arial" panose="020B0604020202020204" pitchFamily="34" charset="0"/>
                <a:cs typeface="Arial" panose="020B0604020202020204" pitchFamily="34" charset="0"/>
                <a:hlinkClick r:id="rId4"/>
              </a:rPr>
              <a:t>https://urly.it/3h5v6</a:t>
            </a:r>
            <a:r>
              <a:rPr lang="it-IT" sz="2200" b="0" i="0">
                <a:solidFill>
                  <a:srgbClr val="000000"/>
                </a:solidFill>
                <a:effectLst/>
                <a:latin typeface="Arial" panose="020B0604020202020204" pitchFamily="34" charset="0"/>
                <a:cs typeface="Arial" panose="020B0604020202020204" pitchFamily="34" charset="0"/>
              </a:rPr>
              <a:t> </a:t>
            </a:r>
            <a:endParaRPr lang="it-IT" sz="2200">
              <a:solidFill>
                <a:schemeClr val="tx2">
                  <a:lumMod val="10000"/>
                </a:schemeClr>
              </a:solidFill>
              <a:latin typeface="Arial" panose="020B0604020202020204" pitchFamily="34" charset="0"/>
              <a:ea typeface="Karla"/>
              <a:cs typeface="Arial" panose="020B0604020202020204" pitchFamily="34" charset="0"/>
              <a:sym typeface="Karla"/>
            </a:endParaRPr>
          </a:p>
        </p:txBody>
      </p:sp>
      <p:pic>
        <p:nvPicPr>
          <p:cNvPr id="29" name="Elemento grafico 28" descr="Cursore con riempimento a tinta unita">
            <a:extLst>
              <a:ext uri="{FF2B5EF4-FFF2-40B4-BE49-F238E27FC236}">
                <a16:creationId xmlns:a16="http://schemas.microsoft.com/office/drawing/2014/main" id="{AEFD42AB-73A8-4BEE-BC92-7E7020F4529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307516" y="8183306"/>
            <a:ext cx="914400" cy="914400"/>
          </a:xfrm>
          <a:prstGeom prst="rect">
            <a:avLst/>
          </a:prstGeom>
        </p:spPr>
      </p:pic>
      <p:pic>
        <p:nvPicPr>
          <p:cNvPr id="6" name="Elemento grafico 5" descr="Monete contorno">
            <a:extLst>
              <a:ext uri="{FF2B5EF4-FFF2-40B4-BE49-F238E27FC236}">
                <a16:creationId xmlns:a16="http://schemas.microsoft.com/office/drawing/2014/main" id="{700D94BA-931C-4D21-A568-8D9E5F40F5B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5524443" y="6794511"/>
            <a:ext cx="1408545" cy="1408545"/>
          </a:xfrm>
          <a:prstGeom prst="rect">
            <a:avLst/>
          </a:prstGeom>
        </p:spPr>
      </p:pic>
      <p:sp>
        <p:nvSpPr>
          <p:cNvPr id="20" name="Rettangolo con angoli arrotondati 19">
            <a:extLst>
              <a:ext uri="{FF2B5EF4-FFF2-40B4-BE49-F238E27FC236}">
                <a16:creationId xmlns:a16="http://schemas.microsoft.com/office/drawing/2014/main" id="{2D909E43-3595-4FAB-A7E0-45FFDD45443F}"/>
              </a:ext>
            </a:extLst>
          </p:cNvPr>
          <p:cNvSpPr/>
          <p:nvPr/>
        </p:nvSpPr>
        <p:spPr>
          <a:xfrm>
            <a:off x="14586075" y="1971816"/>
            <a:ext cx="3285279" cy="348007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07000"/>
              </a:lnSpc>
              <a:spcAft>
                <a:spcPts val="800"/>
              </a:spcAft>
            </a:pPr>
            <a:r>
              <a:rPr lang="it-IT" sz="1600" b="1">
                <a:solidFill>
                  <a:schemeClr val="tx1"/>
                </a:solidFill>
                <a:effectLst/>
                <a:latin typeface="Arial" panose="020B0604020202020204" pitchFamily="34" charset="0"/>
                <a:cs typeface="Arial" panose="020B0604020202020204" pitchFamily="34" charset="0"/>
              </a:rPr>
              <a:t>VAI </a:t>
            </a:r>
            <a:r>
              <a:rPr lang="it-IT" sz="1600" b="1">
                <a:solidFill>
                  <a:schemeClr val="tx1"/>
                </a:solidFill>
                <a:latin typeface="Arial" panose="020B0604020202020204" pitchFamily="34" charset="0"/>
                <a:cs typeface="Arial" panose="020B0604020202020204" pitchFamily="34" charset="0"/>
              </a:rPr>
              <a:t>ALLA CIRCOLARE:</a:t>
            </a:r>
          </a:p>
          <a:p>
            <a:pPr algn="ctr">
              <a:lnSpc>
                <a:spcPct val="107000"/>
              </a:lnSpc>
              <a:spcAft>
                <a:spcPts val="800"/>
              </a:spcAft>
            </a:pPr>
            <a:r>
              <a:rPr lang="it-IT" sz="1600">
                <a:latin typeface="Arial" panose="020B0604020202020204" pitchFamily="34" charset="0"/>
                <a:cs typeface="Arial" panose="020B0604020202020204" pitchFamily="34" charset="0"/>
                <a:hlinkClick r:id="rId9"/>
              </a:rPr>
              <a:t>https://www.agenziaentrate.gov.it/portale/documents/20143/4002800/20211229+Circolare+modifiche+art_26+DPR+633.pdf/43918cfd-473c-d487-457c-e4103e9f31a0</a:t>
            </a:r>
            <a:r>
              <a:rPr lang="it-IT" sz="1600">
                <a:latin typeface="Arial" panose="020B0604020202020204" pitchFamily="34" charset="0"/>
                <a:cs typeface="Arial" panose="020B0604020202020204" pitchFamily="34" charset="0"/>
              </a:rPr>
              <a:t> </a:t>
            </a:r>
            <a:endParaRPr lang="it-IT" sz="1600" b="1">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480038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wipe(up)">
                                      <p:cBhvr>
                                        <p:cTn id="15" dur="4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2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5161626" y="1151482"/>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17725988">
            <a:off x="9526899" y="4983058"/>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352285" y="1341210"/>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6" name="TextBox 6">
            <a:extLst>
              <a:ext uri="{FF2B5EF4-FFF2-40B4-BE49-F238E27FC236}">
                <a16:creationId xmlns:a16="http://schemas.microsoft.com/office/drawing/2014/main" id="{CC8337EA-94B1-4490-B9EB-A3572240E2FE}"/>
              </a:ext>
            </a:extLst>
          </p:cNvPr>
          <p:cNvSpPr txBox="1"/>
          <p:nvPr/>
        </p:nvSpPr>
        <p:spPr>
          <a:xfrm>
            <a:off x="630665" y="207863"/>
            <a:ext cx="11308293" cy="584775"/>
          </a:xfrm>
          <a:prstGeom prst="rect">
            <a:avLst/>
          </a:prstGeom>
          <a:noFill/>
        </p:spPr>
        <p:txBody>
          <a:bodyPr wrap="square" lIns="91440" tIns="45720" rIns="91440" bIns="45720" rtlCol="0" anchor="t">
            <a:spAutoFit/>
          </a:bodyPr>
          <a:lstStyle/>
          <a:p>
            <a:r>
              <a:rPr lang="it-IT" sz="3200" b="1">
                <a:solidFill>
                  <a:schemeClr val="bg1"/>
                </a:solidFill>
                <a:latin typeface="Arial"/>
                <a:cs typeface="Arial"/>
                <a:sym typeface="Montserrat Black"/>
              </a:rPr>
              <a:t>CFC</a:t>
            </a:r>
            <a:endParaRPr lang="it-IT"/>
          </a:p>
        </p:txBody>
      </p:sp>
      <p:sp>
        <p:nvSpPr>
          <p:cNvPr id="38" name="Rettangolo con angoli arrotondati 37">
            <a:extLst>
              <a:ext uri="{FF2B5EF4-FFF2-40B4-BE49-F238E27FC236}">
                <a16:creationId xmlns:a16="http://schemas.microsoft.com/office/drawing/2014/main" id="{19D47C7C-14D1-4643-A167-25B448BFE106}"/>
              </a:ext>
            </a:extLst>
          </p:cNvPr>
          <p:cNvSpPr/>
          <p:nvPr/>
        </p:nvSpPr>
        <p:spPr>
          <a:xfrm>
            <a:off x="14709224" y="4044783"/>
            <a:ext cx="3285279" cy="1271982"/>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07000"/>
              </a:lnSpc>
              <a:spcAft>
                <a:spcPts val="800"/>
              </a:spcAft>
            </a:pPr>
            <a:r>
              <a:rPr lang="it-IT" sz="1600" b="1">
                <a:solidFill>
                  <a:schemeClr val="tx1"/>
                </a:solidFill>
                <a:effectLst/>
                <a:latin typeface="Arial" panose="020B0604020202020204" pitchFamily="34" charset="0"/>
                <a:cs typeface="Arial" panose="020B0604020202020204" pitchFamily="34" charset="0"/>
              </a:rPr>
              <a:t>VAI </a:t>
            </a:r>
            <a:r>
              <a:rPr lang="it-IT" sz="1600" b="1">
                <a:solidFill>
                  <a:schemeClr val="tx1"/>
                </a:solidFill>
                <a:latin typeface="Arial" panose="020B0604020202020204" pitchFamily="34" charset="0"/>
                <a:cs typeface="Arial" panose="020B0604020202020204" pitchFamily="34" charset="0"/>
              </a:rPr>
              <a:t>ALLA CIRCOLARE </a:t>
            </a:r>
            <a:r>
              <a:rPr lang="it-IT" sz="1600" b="1">
                <a:solidFill>
                  <a:schemeClr val="tx1"/>
                </a:solidFill>
                <a:effectLst/>
                <a:latin typeface="Arial" panose="020B0604020202020204" pitchFamily="34" charset="0"/>
                <a:cs typeface="Arial" panose="020B0604020202020204" pitchFamily="34" charset="0"/>
                <a:hlinkClick r:id="rId4"/>
              </a:rPr>
              <a:t>https://urly.it/3h16t</a:t>
            </a:r>
            <a:r>
              <a:rPr lang="it-IT" sz="1600" b="1">
                <a:solidFill>
                  <a:schemeClr val="tx1"/>
                </a:solidFill>
                <a:effectLst/>
                <a:latin typeface="Arial" panose="020B0604020202020204" pitchFamily="34" charset="0"/>
                <a:cs typeface="Arial" panose="020B0604020202020204" pitchFamily="34" charset="0"/>
              </a:rPr>
              <a:t> </a:t>
            </a:r>
          </a:p>
        </p:txBody>
      </p:sp>
      <p:sp>
        <p:nvSpPr>
          <p:cNvPr id="18" name="CasellaDiTesto 17">
            <a:extLst>
              <a:ext uri="{FF2B5EF4-FFF2-40B4-BE49-F238E27FC236}">
                <a16:creationId xmlns:a16="http://schemas.microsoft.com/office/drawing/2014/main" id="{F25867D0-C8F5-4EC6-BB04-3B7E1B9A45EF}"/>
              </a:ext>
            </a:extLst>
          </p:cNvPr>
          <p:cNvSpPr txBox="1"/>
          <p:nvPr/>
        </p:nvSpPr>
        <p:spPr>
          <a:xfrm>
            <a:off x="1202950" y="1458108"/>
            <a:ext cx="12616567" cy="3477875"/>
          </a:xfrm>
          <a:prstGeom prst="rect">
            <a:avLst/>
          </a:prstGeom>
          <a:noFill/>
        </p:spPr>
        <p:txBody>
          <a:bodyPr wrap="square">
            <a:spAutoFit/>
          </a:bodyPr>
          <a:lstStyle/>
          <a:p>
            <a:pPr algn="just" rtl="0"/>
            <a:r>
              <a:rPr lang="it-IT" sz="2200" b="0" i="0">
                <a:solidFill>
                  <a:srgbClr val="292929"/>
                </a:solidFill>
                <a:effectLst/>
                <a:latin typeface="Arial" panose="020B0604020202020204" pitchFamily="34" charset="0"/>
                <a:cs typeface="Arial" panose="020B0604020202020204" pitchFamily="34" charset="0"/>
              </a:rPr>
              <a:t>In data 27 dicembre 2021 è stata pubblicata la </a:t>
            </a:r>
            <a:r>
              <a:rPr lang="it-IT" sz="2200" b="1" i="0">
                <a:solidFill>
                  <a:schemeClr val="accent5">
                    <a:lumMod val="75000"/>
                  </a:schemeClr>
                </a:solidFill>
                <a:effectLst/>
                <a:latin typeface="Arial" panose="020B0604020202020204" pitchFamily="34" charset="0"/>
                <a:cs typeface="Arial" panose="020B0604020202020204" pitchFamily="34" charset="0"/>
              </a:rPr>
              <a:t>Circolare n. 18/E dell'Agenzia delle Entrate in materia di </a:t>
            </a:r>
            <a:r>
              <a:rPr lang="it-IT" sz="2200" b="1" i="1" err="1">
                <a:solidFill>
                  <a:schemeClr val="accent5">
                    <a:lumMod val="75000"/>
                  </a:schemeClr>
                </a:solidFill>
                <a:effectLst/>
                <a:latin typeface="Arial" panose="020B0604020202020204" pitchFamily="34" charset="0"/>
                <a:cs typeface="Arial" panose="020B0604020202020204" pitchFamily="34" charset="0"/>
              </a:rPr>
              <a:t>Controlled</a:t>
            </a:r>
            <a:r>
              <a:rPr lang="it-IT" sz="2200" b="1" i="1">
                <a:solidFill>
                  <a:schemeClr val="accent5">
                    <a:lumMod val="75000"/>
                  </a:schemeClr>
                </a:solidFill>
                <a:effectLst/>
                <a:latin typeface="Arial" panose="020B0604020202020204" pitchFamily="34" charset="0"/>
                <a:cs typeface="Arial" panose="020B0604020202020204" pitchFamily="34" charset="0"/>
              </a:rPr>
              <a:t> Foreign Company</a:t>
            </a:r>
            <a:r>
              <a:rPr lang="it-IT" sz="2200" b="0" i="1">
                <a:solidFill>
                  <a:schemeClr val="accent5">
                    <a:lumMod val="75000"/>
                  </a:schemeClr>
                </a:solidFill>
                <a:effectLst/>
                <a:latin typeface="Arial" panose="020B0604020202020204" pitchFamily="34" charset="0"/>
                <a:cs typeface="Arial" panose="020B0604020202020204" pitchFamily="34" charset="0"/>
              </a:rPr>
              <a:t> </a:t>
            </a:r>
            <a:r>
              <a:rPr lang="it-IT" sz="2200" b="0" i="0">
                <a:solidFill>
                  <a:srgbClr val="292929"/>
                </a:solidFill>
                <a:effectLst/>
                <a:latin typeface="Arial" panose="020B0604020202020204" pitchFamily="34" charset="0"/>
                <a:cs typeface="Arial" panose="020B0604020202020204" pitchFamily="34" charset="0"/>
              </a:rPr>
              <a:t>(ex art. 167 TUIR – cd. regime «CFC</a:t>
            </a:r>
            <a:r>
              <a:rPr lang="it-IT" sz="2200">
                <a:solidFill>
                  <a:srgbClr val="292929"/>
                </a:solidFill>
                <a:latin typeface="Arial" panose="020B0604020202020204" pitchFamily="34" charset="0"/>
                <a:cs typeface="Arial" panose="020B0604020202020204" pitchFamily="34" charset="0"/>
              </a:rPr>
              <a:t>»</a:t>
            </a:r>
            <a:r>
              <a:rPr lang="it-IT" sz="2200" b="0" i="0">
                <a:solidFill>
                  <a:srgbClr val="292929"/>
                </a:solidFill>
                <a:effectLst/>
                <a:latin typeface="Arial" panose="020B0604020202020204" pitchFamily="34" charset="0"/>
                <a:cs typeface="Arial" panose="020B0604020202020204" pitchFamily="34" charset="0"/>
              </a:rPr>
              <a:t>). </a:t>
            </a:r>
          </a:p>
          <a:p>
            <a:pPr algn="just" rtl="0"/>
            <a:r>
              <a:rPr lang="it-IT" sz="2200" b="0" i="0">
                <a:solidFill>
                  <a:srgbClr val="292929"/>
                </a:solidFill>
                <a:effectLst/>
                <a:latin typeface="Arial" panose="020B0604020202020204" pitchFamily="34" charset="0"/>
                <a:cs typeface="Arial" panose="020B0604020202020204" pitchFamily="34" charset="0"/>
              </a:rPr>
              <a:t>Il documento è volto a fornire chiarimenti definitivi sul tema delle CFC alla luce delle modifiche derivanti dall'implementazione della normativa europea ATAD (</a:t>
            </a:r>
            <a:r>
              <a:rPr lang="it-IT" sz="2200" b="0" i="0" err="1">
                <a:solidFill>
                  <a:srgbClr val="292929"/>
                </a:solidFill>
                <a:effectLst/>
                <a:latin typeface="Arial" panose="020B0604020202020204" pitchFamily="34" charset="0"/>
                <a:cs typeface="Arial" panose="020B0604020202020204" pitchFamily="34" charset="0"/>
              </a:rPr>
              <a:t>D.Lgs.</a:t>
            </a:r>
            <a:r>
              <a:rPr lang="it-IT" sz="2200" b="0" i="0">
                <a:solidFill>
                  <a:srgbClr val="292929"/>
                </a:solidFill>
                <a:effectLst/>
                <a:latin typeface="Arial" panose="020B0604020202020204" pitchFamily="34" charset="0"/>
                <a:cs typeface="Arial" panose="020B0604020202020204" pitchFamily="34" charset="0"/>
              </a:rPr>
              <a:t> 142/2018).</a:t>
            </a:r>
          </a:p>
          <a:p>
            <a:pPr algn="just" rtl="0"/>
            <a:r>
              <a:rPr lang="it-IT" sz="2200">
                <a:solidFill>
                  <a:srgbClr val="292929"/>
                </a:solidFill>
                <a:latin typeface="Arial" panose="020B0604020202020204" pitchFamily="34" charset="0"/>
                <a:cs typeface="Arial" panose="020B0604020202020204" pitchFamily="34" charset="0"/>
              </a:rPr>
              <a:t>In particolare, la circolare illustra i requisiti oggettivi e soggettivi per l’applicazione della disciplina e le modalità di determinazione del livello impositivo estero effettivo ai fini del confronto con quello virtuale italiano.</a:t>
            </a:r>
          </a:p>
          <a:p>
            <a:pPr algn="just" rtl="0"/>
            <a:r>
              <a:rPr lang="it-IT" sz="2200" b="0" i="0">
                <a:solidFill>
                  <a:srgbClr val="292929"/>
                </a:solidFill>
                <a:effectLst/>
                <a:latin typeface="Arial" panose="020B0604020202020204" pitchFamily="34" charset="0"/>
                <a:cs typeface="Arial" panose="020B0604020202020204" pitchFamily="34" charset="0"/>
              </a:rPr>
              <a:t>Vengono fornite</a:t>
            </a:r>
            <a:r>
              <a:rPr lang="it-IT" sz="2200">
                <a:solidFill>
                  <a:srgbClr val="292929"/>
                </a:solidFill>
                <a:latin typeface="Arial" panose="020B0604020202020204" pitchFamily="34" charset="0"/>
                <a:cs typeface="Arial" panose="020B0604020202020204" pitchFamily="34" charset="0"/>
              </a:rPr>
              <a:t>, poi, importanti indicazioni sull’esimente per disapplicare la disciplina CFC, sulla determinazione del reddito del soggetto controllato, nonché sull’applicazione della disciplina nei casi di operazioni straordinarie. </a:t>
            </a:r>
            <a:endParaRPr lang="it-IT" sz="2200" b="0" i="0">
              <a:solidFill>
                <a:srgbClr val="292929"/>
              </a:solidFill>
              <a:effectLst/>
              <a:latin typeface="Arial" panose="020B0604020202020204" pitchFamily="34" charset="0"/>
              <a:cs typeface="Arial" panose="020B0604020202020204" pitchFamily="34" charset="0"/>
            </a:endParaRPr>
          </a:p>
        </p:txBody>
      </p:sp>
      <p:sp>
        <p:nvSpPr>
          <p:cNvPr id="19" name="Rettangolo con angoli arrotondati 18">
            <a:extLst>
              <a:ext uri="{FF2B5EF4-FFF2-40B4-BE49-F238E27FC236}">
                <a16:creationId xmlns:a16="http://schemas.microsoft.com/office/drawing/2014/main" id="{347488BF-72EA-4490-BC68-3195736CDD44}"/>
              </a:ext>
            </a:extLst>
          </p:cNvPr>
          <p:cNvSpPr/>
          <p:nvPr/>
        </p:nvSpPr>
        <p:spPr>
          <a:xfrm>
            <a:off x="2310738" y="5202441"/>
            <a:ext cx="10669153" cy="1510657"/>
          </a:xfrm>
          <a:prstGeom prst="roundRect">
            <a:avLst>
              <a:gd name="adj" fmla="val 0"/>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Clr>
                <a:srgbClr val="000000"/>
              </a:buClr>
              <a:buSzPts val="1600"/>
            </a:pPr>
            <a:r>
              <a:rPr lang="it-IT" sz="2000">
                <a:solidFill>
                  <a:srgbClr val="292929"/>
                </a:solidFill>
                <a:latin typeface="Arial" panose="020B0604020202020204" pitchFamily="34" charset="0"/>
                <a:cs typeface="Arial" panose="020B0604020202020204" pitchFamily="34" charset="0"/>
              </a:rPr>
              <a:t>Si ricorda che la pubblicazione della circolare definitiva </a:t>
            </a:r>
            <a:r>
              <a:rPr lang="it-IT" sz="2000" b="0" i="0">
                <a:solidFill>
                  <a:srgbClr val="292929"/>
                </a:solidFill>
                <a:effectLst/>
                <a:latin typeface="Arial" panose="020B0604020202020204" pitchFamily="34" charset="0"/>
                <a:cs typeface="Arial" panose="020B0604020202020204" pitchFamily="34" charset="0"/>
              </a:rPr>
              <a:t>è stata preceduta da una </a:t>
            </a:r>
            <a:r>
              <a:rPr lang="it-IT" sz="2000" b="1" i="0">
                <a:solidFill>
                  <a:srgbClr val="292929"/>
                </a:solidFill>
                <a:effectLst/>
                <a:latin typeface="Arial" panose="020B0604020202020204" pitchFamily="34" charset="0"/>
                <a:cs typeface="Arial" panose="020B0604020202020204" pitchFamily="34" charset="0"/>
              </a:rPr>
              <a:t>consultazione pubblica </a:t>
            </a:r>
            <a:r>
              <a:rPr lang="it-IT" sz="2000" b="0" i="0">
                <a:solidFill>
                  <a:srgbClr val="292929"/>
                </a:solidFill>
                <a:effectLst/>
                <a:latin typeface="Arial" panose="020B0604020202020204" pitchFamily="34" charset="0"/>
                <a:cs typeface="Arial" panose="020B0604020202020204" pitchFamily="34" charset="0"/>
              </a:rPr>
              <a:t>cui ha partecipato anche Confindustria con un proprio contributo (</a:t>
            </a:r>
            <a:r>
              <a:rPr lang="it-IT" sz="2000">
                <a:solidFill>
                  <a:schemeClr val="tx2">
                    <a:lumMod val="10000"/>
                  </a:schemeClr>
                </a:solidFill>
                <a:latin typeface="Arial" panose="020B0604020202020204" pitchFamily="34" charset="0"/>
                <a:ea typeface="Karla"/>
                <a:cs typeface="Arial" panose="020B0604020202020204" pitchFamily="34" charset="0"/>
                <a:sym typeface="Karla"/>
              </a:rPr>
              <a:t>reperibile al seguente link: </a:t>
            </a:r>
            <a:r>
              <a:rPr lang="it-IT" sz="2000">
                <a:solidFill>
                  <a:schemeClr val="tx2">
                    <a:lumMod val="10000"/>
                  </a:schemeClr>
                </a:solidFill>
                <a:latin typeface="Arial" panose="020B0604020202020204" pitchFamily="34" charset="0"/>
                <a:ea typeface="Karla"/>
                <a:cs typeface="Arial" panose="020B0604020202020204" pitchFamily="34" charset="0"/>
                <a:sym typeface="Karla"/>
                <a:hlinkClick r:id="rId5"/>
              </a:rPr>
              <a:t>https://urly.it/3h15n</a:t>
            </a:r>
            <a:r>
              <a:rPr lang="it-IT" sz="2000">
                <a:solidFill>
                  <a:schemeClr val="tx2">
                    <a:lumMod val="10000"/>
                  </a:schemeClr>
                </a:solidFill>
                <a:latin typeface="Arial" panose="020B0604020202020204" pitchFamily="34" charset="0"/>
                <a:ea typeface="Karla"/>
                <a:cs typeface="Arial" panose="020B0604020202020204" pitchFamily="34" charset="0"/>
                <a:sym typeface="Karla"/>
              </a:rPr>
              <a:t>) </a:t>
            </a:r>
          </a:p>
        </p:txBody>
      </p:sp>
      <p:pic>
        <p:nvPicPr>
          <p:cNvPr id="4" name="Elemento grafico 3" descr="Cursore con riempimento a tinta unita">
            <a:extLst>
              <a:ext uri="{FF2B5EF4-FFF2-40B4-BE49-F238E27FC236}">
                <a16:creationId xmlns:a16="http://schemas.microsoft.com/office/drawing/2014/main" id="{52590170-13D0-426F-B168-BF41A45E97E3}"/>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2361632" y="6179966"/>
            <a:ext cx="914400" cy="914400"/>
          </a:xfrm>
          <a:prstGeom prst="rect">
            <a:avLst/>
          </a:prstGeom>
        </p:spPr>
      </p:pic>
      <p:sp>
        <p:nvSpPr>
          <p:cNvPr id="26" name="CasellaDiTesto 25">
            <a:extLst>
              <a:ext uri="{FF2B5EF4-FFF2-40B4-BE49-F238E27FC236}">
                <a16:creationId xmlns:a16="http://schemas.microsoft.com/office/drawing/2014/main" id="{B7DBE009-870F-47F0-BBA6-DDB9706B911C}"/>
              </a:ext>
            </a:extLst>
          </p:cNvPr>
          <p:cNvSpPr txBox="1"/>
          <p:nvPr/>
        </p:nvSpPr>
        <p:spPr>
          <a:xfrm>
            <a:off x="1245070" y="7258801"/>
            <a:ext cx="12829727" cy="1107996"/>
          </a:xfrm>
          <a:prstGeom prst="rect">
            <a:avLst/>
          </a:prstGeom>
          <a:noFill/>
        </p:spPr>
        <p:txBody>
          <a:bodyPr wrap="square">
            <a:spAutoFit/>
          </a:bodyPr>
          <a:lstStyle/>
          <a:p>
            <a:pPr algn="just"/>
            <a:r>
              <a:rPr lang="it-IT" sz="2200" b="0" i="0" u="none" strike="noStrike" baseline="0">
                <a:solidFill>
                  <a:srgbClr val="404040"/>
                </a:solidFill>
                <a:latin typeface="Arial" panose="020B0604020202020204" pitchFamily="34" charset="0"/>
                <a:cs typeface="Arial" panose="020B0604020202020204" pitchFamily="34" charset="0"/>
              </a:rPr>
              <a:t>Nella stessa data, l’Agenzia ha pubblicato anche il </a:t>
            </a:r>
            <a:r>
              <a:rPr lang="it-IT" sz="2200" b="1" i="0" u="none" strike="noStrike" baseline="0">
                <a:solidFill>
                  <a:srgbClr val="404040"/>
                </a:solidFill>
                <a:latin typeface="Arial" panose="020B0604020202020204" pitchFamily="34" charset="0"/>
                <a:cs typeface="Arial" panose="020B0604020202020204" pitchFamily="34" charset="0"/>
              </a:rPr>
              <a:t>Provvedimento n. 376652 </a:t>
            </a:r>
            <a:r>
              <a:rPr lang="it-IT" sz="2200" b="0" i="0" u="none" strike="noStrike" baseline="0">
                <a:solidFill>
                  <a:srgbClr val="404040"/>
                </a:solidFill>
                <a:latin typeface="Arial" panose="020B0604020202020204" pitchFamily="34" charset="0"/>
                <a:cs typeface="Arial" panose="020B0604020202020204" pitchFamily="34" charset="0"/>
              </a:rPr>
              <a:t>con cui ha delineato i nuovi criteri per determinare, con modalità semplificata, il requisito dell’effettivo livello di tassazione dell’utile inferiore al 50% di quella italiana (comma 4, lett. a) dell’art. 167 TUIR). </a:t>
            </a:r>
          </a:p>
        </p:txBody>
      </p:sp>
      <p:sp>
        <p:nvSpPr>
          <p:cNvPr id="28" name="Rettangolo con angoli arrotondati 27">
            <a:extLst>
              <a:ext uri="{FF2B5EF4-FFF2-40B4-BE49-F238E27FC236}">
                <a16:creationId xmlns:a16="http://schemas.microsoft.com/office/drawing/2014/main" id="{A9094020-4952-4D69-B885-412B9A779A0D}"/>
              </a:ext>
            </a:extLst>
          </p:cNvPr>
          <p:cNvSpPr/>
          <p:nvPr/>
        </p:nvSpPr>
        <p:spPr>
          <a:xfrm>
            <a:off x="14612912" y="7095710"/>
            <a:ext cx="3285279" cy="1271982"/>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07000"/>
              </a:lnSpc>
              <a:spcAft>
                <a:spcPts val="800"/>
              </a:spcAft>
            </a:pPr>
            <a:r>
              <a:rPr lang="it-IT" sz="1600" b="1">
                <a:solidFill>
                  <a:schemeClr val="tx1"/>
                </a:solidFill>
                <a:effectLst/>
                <a:latin typeface="Arial" panose="020B0604020202020204" pitchFamily="34" charset="0"/>
                <a:cs typeface="Arial" panose="020B0604020202020204" pitchFamily="34" charset="0"/>
              </a:rPr>
              <a:t>VAI </a:t>
            </a:r>
            <a:r>
              <a:rPr lang="it-IT" sz="1600" b="1">
                <a:solidFill>
                  <a:schemeClr val="tx1"/>
                </a:solidFill>
                <a:latin typeface="Arial" panose="020B0604020202020204" pitchFamily="34" charset="0"/>
                <a:cs typeface="Arial" panose="020B0604020202020204" pitchFamily="34" charset="0"/>
              </a:rPr>
              <a:t>AL PROVVEDIMENTO</a:t>
            </a:r>
          </a:p>
          <a:p>
            <a:pPr algn="ctr">
              <a:lnSpc>
                <a:spcPct val="107000"/>
              </a:lnSpc>
              <a:spcAft>
                <a:spcPts val="800"/>
              </a:spcAft>
            </a:pPr>
            <a:r>
              <a:rPr lang="it-IT" sz="1600" b="1">
                <a:solidFill>
                  <a:schemeClr val="tx1"/>
                </a:solidFill>
                <a:effectLst/>
                <a:latin typeface="Arial" panose="020B0604020202020204" pitchFamily="34" charset="0"/>
                <a:cs typeface="Arial" panose="020B0604020202020204" pitchFamily="34" charset="0"/>
                <a:hlinkClick r:id="rId8"/>
              </a:rPr>
              <a:t>https://urly.it/3h16z</a:t>
            </a:r>
            <a:r>
              <a:rPr lang="it-IT" sz="1600" b="1">
                <a:solidFill>
                  <a:schemeClr val="tx1"/>
                </a:solidFill>
                <a:effectLst/>
                <a:latin typeface="Arial" panose="020B0604020202020204" pitchFamily="34" charset="0"/>
                <a:cs typeface="Arial" panose="020B0604020202020204" pitchFamily="34" charset="0"/>
              </a:rPr>
              <a:t> </a:t>
            </a:r>
          </a:p>
        </p:txBody>
      </p:sp>
      <p:pic>
        <p:nvPicPr>
          <p:cNvPr id="3" name="Elemento grafico 2" descr="Mappamondo con riempimento a tinta unita">
            <a:extLst>
              <a:ext uri="{FF2B5EF4-FFF2-40B4-BE49-F238E27FC236}">
                <a16:creationId xmlns:a16="http://schemas.microsoft.com/office/drawing/2014/main" id="{DA3914A7-B264-4C8D-8FEA-7EF64BB9D115}"/>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5948513" y="1920896"/>
            <a:ext cx="1176400" cy="1176400"/>
          </a:xfrm>
          <a:prstGeom prst="rect">
            <a:avLst/>
          </a:prstGeom>
        </p:spPr>
      </p:pic>
    </p:spTree>
    <p:extLst>
      <p:ext uri="{BB962C8B-B14F-4D97-AF65-F5344CB8AC3E}">
        <p14:creationId xmlns:p14="http://schemas.microsoft.com/office/powerpoint/2010/main" val="3919718984"/>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4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929246" y="5985622"/>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6976878">
            <a:off x="-6639388" y="4876563"/>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053765" y="6194360"/>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6" name="TextBox 6">
            <a:extLst>
              <a:ext uri="{FF2B5EF4-FFF2-40B4-BE49-F238E27FC236}">
                <a16:creationId xmlns:a16="http://schemas.microsoft.com/office/drawing/2014/main" id="{CC8337EA-94B1-4490-B9EB-A3572240E2FE}"/>
              </a:ext>
            </a:extLst>
          </p:cNvPr>
          <p:cNvSpPr txBox="1"/>
          <p:nvPr/>
        </p:nvSpPr>
        <p:spPr>
          <a:xfrm>
            <a:off x="630665" y="207863"/>
            <a:ext cx="11308293" cy="584775"/>
          </a:xfrm>
          <a:prstGeom prst="rect">
            <a:avLst/>
          </a:prstGeom>
          <a:noFill/>
        </p:spPr>
        <p:txBody>
          <a:bodyPr wrap="square" lIns="91440" tIns="45720" rIns="91440" bIns="45720" rtlCol="0" anchor="t">
            <a:spAutoFit/>
          </a:bodyPr>
          <a:lstStyle/>
          <a:p>
            <a:r>
              <a:rPr lang="it-IT" sz="3200" b="1">
                <a:solidFill>
                  <a:schemeClr val="bg1"/>
                </a:solidFill>
                <a:latin typeface="Arial"/>
                <a:cs typeface="Arial"/>
                <a:sym typeface="Montserrat Black"/>
              </a:rPr>
              <a:t>AIUTI DI STATO</a:t>
            </a:r>
            <a:endParaRPr lang="it-IT"/>
          </a:p>
        </p:txBody>
      </p:sp>
      <p:sp>
        <p:nvSpPr>
          <p:cNvPr id="38" name="Rettangolo con angoli arrotondati 37">
            <a:extLst>
              <a:ext uri="{FF2B5EF4-FFF2-40B4-BE49-F238E27FC236}">
                <a16:creationId xmlns:a16="http://schemas.microsoft.com/office/drawing/2014/main" id="{19D47C7C-14D1-4643-A167-25B448BFE106}"/>
              </a:ext>
            </a:extLst>
          </p:cNvPr>
          <p:cNvSpPr/>
          <p:nvPr/>
        </p:nvSpPr>
        <p:spPr>
          <a:xfrm>
            <a:off x="10644996" y="6643723"/>
            <a:ext cx="6207747" cy="1385213"/>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07000"/>
              </a:lnSpc>
              <a:spcAft>
                <a:spcPts val="800"/>
              </a:spcAft>
            </a:pPr>
            <a:endParaRPr lang="it-IT" b="1">
              <a:solidFill>
                <a:schemeClr val="tx1"/>
              </a:solidFill>
              <a:effectLst/>
              <a:latin typeface="Arial" panose="020B0604020202020204" pitchFamily="34" charset="0"/>
              <a:cs typeface="Arial" panose="020B0604020202020204" pitchFamily="34" charset="0"/>
            </a:endParaRPr>
          </a:p>
          <a:p>
            <a:pPr algn="ctr">
              <a:lnSpc>
                <a:spcPct val="107000"/>
              </a:lnSpc>
              <a:spcAft>
                <a:spcPts val="800"/>
              </a:spcAft>
            </a:pPr>
            <a:r>
              <a:rPr lang="it-IT" b="1">
                <a:solidFill>
                  <a:schemeClr val="tx1"/>
                </a:solidFill>
                <a:effectLst/>
                <a:latin typeface="Arial" panose="020B0604020202020204" pitchFamily="34" charset="0"/>
                <a:cs typeface="Arial" panose="020B0604020202020204" pitchFamily="34" charset="0"/>
              </a:rPr>
              <a:t>VAI </a:t>
            </a:r>
            <a:r>
              <a:rPr lang="it-IT" b="1">
                <a:solidFill>
                  <a:schemeClr val="tx1"/>
                </a:solidFill>
                <a:latin typeface="Arial" panose="020B0604020202020204" pitchFamily="34" charset="0"/>
                <a:cs typeface="Arial" panose="020B0604020202020204" pitchFamily="34" charset="0"/>
              </a:rPr>
              <a:t>ALLA CIRCOLARE:</a:t>
            </a:r>
          </a:p>
          <a:p>
            <a:pPr algn="ctr">
              <a:lnSpc>
                <a:spcPct val="107000"/>
              </a:lnSpc>
              <a:spcAft>
                <a:spcPts val="800"/>
              </a:spcAft>
            </a:pPr>
            <a:r>
              <a:rPr lang="it-IT" u="sng">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4"/>
              </a:rPr>
              <a:t>https://www.rgs.mef.gov.it/VERSIONE-I/circolari/2021/circolare_n_33_2021/index.html</a:t>
            </a:r>
            <a:endParaRPr lang="it-IT" b="1">
              <a:solidFill>
                <a:schemeClr val="tx1"/>
              </a:solidFill>
              <a:latin typeface="Arial" panose="020B0604020202020204" pitchFamily="34" charset="0"/>
              <a:cs typeface="Arial" panose="020B0604020202020204" pitchFamily="34" charset="0"/>
            </a:endParaRPr>
          </a:p>
          <a:p>
            <a:pPr algn="ctr">
              <a:lnSpc>
                <a:spcPct val="107000"/>
              </a:lnSpc>
              <a:spcAft>
                <a:spcPts val="800"/>
              </a:spcAft>
            </a:pPr>
            <a:endParaRPr lang="it-IT" b="1">
              <a:solidFill>
                <a:schemeClr val="tx1"/>
              </a:solidFill>
              <a:effectLst/>
              <a:latin typeface="Arial" panose="020B0604020202020204" pitchFamily="34" charset="0"/>
              <a:cs typeface="Arial" panose="020B0604020202020204" pitchFamily="34" charset="0"/>
            </a:endParaRPr>
          </a:p>
        </p:txBody>
      </p:sp>
      <p:sp>
        <p:nvSpPr>
          <p:cNvPr id="17" name="CasellaDiTesto 16">
            <a:extLst>
              <a:ext uri="{FF2B5EF4-FFF2-40B4-BE49-F238E27FC236}">
                <a16:creationId xmlns:a16="http://schemas.microsoft.com/office/drawing/2014/main" id="{7C1D7470-6287-4019-BCD6-6CA30B6441B3}"/>
              </a:ext>
            </a:extLst>
          </p:cNvPr>
          <p:cNvSpPr txBox="1"/>
          <p:nvPr/>
        </p:nvSpPr>
        <p:spPr>
          <a:xfrm>
            <a:off x="2975701" y="1670045"/>
            <a:ext cx="13807942" cy="4524315"/>
          </a:xfrm>
          <a:prstGeom prst="rect">
            <a:avLst/>
          </a:prstGeom>
          <a:noFill/>
        </p:spPr>
        <p:txBody>
          <a:bodyPr wrap="square">
            <a:spAutoFit/>
          </a:bodyPr>
          <a:lstStyle/>
          <a:p>
            <a:pPr algn="ctr"/>
            <a:r>
              <a:rPr lang="it-IT" sz="2400" b="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Cumulo e doppio finanziamento per le misure agevolative del PNRR: </a:t>
            </a:r>
          </a:p>
          <a:p>
            <a:pPr algn="ctr"/>
            <a:r>
              <a:rPr lang="it-IT" sz="2400" b="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Circolare della Ragioneria Generale dello Stato</a:t>
            </a:r>
            <a:endParaRPr lang="it-IT" sz="2400">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algn="just"/>
            <a:r>
              <a:rPr lang="it-IT" sz="2400">
                <a:effectLst/>
                <a:latin typeface="Arial" panose="020B0604020202020204" pitchFamily="34" charset="0"/>
                <a:ea typeface="Calibri" panose="020F0502020204030204" pitchFamily="34" charset="0"/>
                <a:cs typeface="Arial" panose="020B0604020202020204" pitchFamily="34" charset="0"/>
              </a:rPr>
              <a:t> </a:t>
            </a:r>
          </a:p>
          <a:p>
            <a:pPr algn="just"/>
            <a:r>
              <a:rPr lang="it-IT" sz="2400">
                <a:effectLst/>
                <a:latin typeface="Arial" panose="020B0604020202020204" pitchFamily="34" charset="0"/>
                <a:ea typeface="Calibri" panose="020F0502020204030204" pitchFamily="34" charset="0"/>
                <a:cs typeface="Arial" panose="020B0604020202020204" pitchFamily="34" charset="0"/>
              </a:rPr>
              <a:t>Lo scorso 31 dicembre 2021 la Ragioneria Generale dello Stato ha diramato una Circolare per chiarire i profili di cumulo delle misure agevolative adottate nell’ambito del PNRR. </a:t>
            </a:r>
          </a:p>
          <a:p>
            <a:pPr algn="just"/>
            <a:r>
              <a:rPr lang="it-IT" sz="2400">
                <a:effectLst/>
                <a:latin typeface="Arial" panose="020B0604020202020204" pitchFamily="34" charset="0"/>
                <a:ea typeface="Calibri" panose="020F0502020204030204" pitchFamily="34" charset="0"/>
                <a:cs typeface="Arial" panose="020B0604020202020204" pitchFamily="34" charset="0"/>
              </a:rPr>
              <a:t> </a:t>
            </a:r>
          </a:p>
          <a:p>
            <a:pPr algn="just"/>
            <a:r>
              <a:rPr lang="it-IT" sz="2400">
                <a:effectLst/>
                <a:latin typeface="Arial" panose="020B0604020202020204" pitchFamily="34" charset="0"/>
                <a:ea typeface="Calibri" panose="020F0502020204030204" pitchFamily="34" charset="0"/>
                <a:cs typeface="Arial" panose="020B0604020202020204" pitchFamily="34" charset="0"/>
              </a:rPr>
              <a:t>Il documento, facendo seguito a nostre sollecitazioni e in linea con la tesi sostenuta da Confindustria, chiarisce che il cosiddetto divieto di doppio finanziamento non è da intendersi come divieto di cumulo di diverse misure agevolative; il predetto principio preclude, invece, che il costo di un intervento possa essere rimborsato due volte a valere su fonti di finanziamento pubbliche anche di diversa natura. </a:t>
            </a:r>
          </a:p>
          <a:p>
            <a:pPr algn="just"/>
            <a:r>
              <a:rPr lang="it-IT" sz="2400">
                <a:effectLst/>
                <a:latin typeface="Arial" panose="020B0604020202020204" pitchFamily="34" charset="0"/>
                <a:ea typeface="Calibri" panose="020F0502020204030204" pitchFamily="34" charset="0"/>
                <a:cs typeface="Arial" panose="020B0604020202020204" pitchFamily="34" charset="0"/>
              </a:rPr>
              <a:t> </a:t>
            </a:r>
          </a:p>
        </p:txBody>
      </p:sp>
      <p:pic>
        <p:nvPicPr>
          <p:cNvPr id="18" name="Immagine 2" descr="Immagine che contiene grafica vettoriale, clipart&#10;&#10;Descrizione generata automaticamente">
            <a:extLst>
              <a:ext uri="{FF2B5EF4-FFF2-40B4-BE49-F238E27FC236}">
                <a16:creationId xmlns:a16="http://schemas.microsoft.com/office/drawing/2014/main" id="{653CB130-57DD-46D2-A43E-F0ACF18FAA86}"/>
              </a:ext>
            </a:extLst>
          </p:cNvPr>
          <p:cNvPicPr>
            <a:picLocks noChangeAspect="1"/>
          </p:cNvPicPr>
          <p:nvPr/>
        </p:nvPicPr>
        <p:blipFill>
          <a:blip r:embed="rId5"/>
          <a:stretch>
            <a:fillRect/>
          </a:stretch>
        </p:blipFill>
        <p:spPr>
          <a:xfrm>
            <a:off x="1376269" y="6511138"/>
            <a:ext cx="1650130" cy="1650384"/>
          </a:xfrm>
          <a:prstGeom prst="rect">
            <a:avLst/>
          </a:prstGeom>
        </p:spPr>
      </p:pic>
    </p:spTree>
    <p:extLst>
      <p:ext uri="{BB962C8B-B14F-4D97-AF65-F5344CB8AC3E}">
        <p14:creationId xmlns:p14="http://schemas.microsoft.com/office/powerpoint/2010/main" val="2656551167"/>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4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4814087" y="5682477"/>
            <a:ext cx="2676457" cy="2663398"/>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rot="6950670">
            <a:off x="9573533" y="636433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5023987" y="5872206"/>
            <a:ext cx="2295138" cy="2283941"/>
          </a:xfrm>
          <a:prstGeom prst="ellipse">
            <a:avLst/>
          </a:prstGeom>
          <a:solidFill>
            <a:schemeClr val="accent5"/>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30" name="Rettangolo 29">
            <a:extLst>
              <a:ext uri="{FF2B5EF4-FFF2-40B4-BE49-F238E27FC236}">
                <a16:creationId xmlns:a16="http://schemas.microsoft.com/office/drawing/2014/main" id="{9A11FE05-77A6-4857-BE6B-012E87F6DEA4}"/>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31" name="Gruppo 30">
            <a:extLst>
              <a:ext uri="{FF2B5EF4-FFF2-40B4-BE49-F238E27FC236}">
                <a16:creationId xmlns:a16="http://schemas.microsoft.com/office/drawing/2014/main" id="{937DFF94-CBAA-41E0-A700-D5DB6400DB62}"/>
              </a:ext>
            </a:extLst>
          </p:cNvPr>
          <p:cNvGrpSpPr/>
          <p:nvPr/>
        </p:nvGrpSpPr>
        <p:grpSpPr>
          <a:xfrm>
            <a:off x="1" y="9097706"/>
            <a:ext cx="18287999" cy="1177858"/>
            <a:chOff x="-121141" y="6091519"/>
            <a:chExt cx="12462637" cy="894504"/>
          </a:xfrm>
        </p:grpSpPr>
        <p:sp>
          <p:nvSpPr>
            <p:cNvPr id="32" name="Rettangolo 31">
              <a:extLst>
                <a:ext uri="{FF2B5EF4-FFF2-40B4-BE49-F238E27FC236}">
                  <a16:creationId xmlns:a16="http://schemas.microsoft.com/office/drawing/2014/main" id="{C9F7114A-135B-4395-A893-4F0FF3915A57}"/>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37" name="Immagine 36">
              <a:extLst>
                <a:ext uri="{FF2B5EF4-FFF2-40B4-BE49-F238E27FC236}">
                  <a16:creationId xmlns:a16="http://schemas.microsoft.com/office/drawing/2014/main" id="{65B4E464-4110-4FF7-9395-A5CD6031975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1" name="CasellaDiTesto 20">
            <a:extLst>
              <a:ext uri="{FF2B5EF4-FFF2-40B4-BE49-F238E27FC236}">
                <a16:creationId xmlns:a16="http://schemas.microsoft.com/office/drawing/2014/main" id="{2C3AA6EB-AFBC-4247-B70D-9FE24C470BE5}"/>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6" name="TextBox 6">
            <a:extLst>
              <a:ext uri="{FF2B5EF4-FFF2-40B4-BE49-F238E27FC236}">
                <a16:creationId xmlns:a16="http://schemas.microsoft.com/office/drawing/2014/main" id="{CC8337EA-94B1-4490-B9EB-A3572240E2FE}"/>
              </a:ext>
            </a:extLst>
          </p:cNvPr>
          <p:cNvSpPr txBox="1"/>
          <p:nvPr/>
        </p:nvSpPr>
        <p:spPr>
          <a:xfrm>
            <a:off x="630665" y="207863"/>
            <a:ext cx="11308293" cy="584775"/>
          </a:xfrm>
          <a:prstGeom prst="rect">
            <a:avLst/>
          </a:prstGeom>
          <a:noFill/>
        </p:spPr>
        <p:txBody>
          <a:bodyPr wrap="square" lIns="91440" tIns="45720" rIns="91440" bIns="45720" rtlCol="0" anchor="t">
            <a:spAutoFit/>
          </a:bodyPr>
          <a:lstStyle/>
          <a:p>
            <a:r>
              <a:rPr lang="it-IT" sz="3200" b="1">
                <a:solidFill>
                  <a:schemeClr val="bg1"/>
                </a:solidFill>
                <a:latin typeface="Arial"/>
                <a:cs typeface="Arial"/>
                <a:sym typeface="Montserrat Black"/>
              </a:rPr>
              <a:t>AIUTI DI STATO</a:t>
            </a:r>
            <a:endParaRPr lang="it-IT"/>
          </a:p>
        </p:txBody>
      </p:sp>
      <p:sp>
        <p:nvSpPr>
          <p:cNvPr id="38" name="Rettangolo con angoli arrotondati 37">
            <a:extLst>
              <a:ext uri="{FF2B5EF4-FFF2-40B4-BE49-F238E27FC236}">
                <a16:creationId xmlns:a16="http://schemas.microsoft.com/office/drawing/2014/main" id="{19D47C7C-14D1-4643-A167-25B448BFE106}"/>
              </a:ext>
            </a:extLst>
          </p:cNvPr>
          <p:cNvSpPr/>
          <p:nvPr/>
        </p:nvSpPr>
        <p:spPr>
          <a:xfrm>
            <a:off x="14440021" y="2180426"/>
            <a:ext cx="3424588" cy="2663398"/>
          </a:xfrm>
          <a:prstGeom prst="round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lnSpc>
                <a:spcPct val="107000"/>
              </a:lnSpc>
              <a:spcAft>
                <a:spcPts val="800"/>
              </a:spcAft>
            </a:pPr>
            <a:endParaRPr lang="it-IT" sz="2000" b="1">
              <a:solidFill>
                <a:schemeClr val="tx1"/>
              </a:solidFill>
              <a:effectLst/>
              <a:latin typeface="Arial" panose="020B0604020202020204" pitchFamily="34" charset="0"/>
              <a:cs typeface="Arial" panose="020B0604020202020204" pitchFamily="34" charset="0"/>
            </a:endParaRPr>
          </a:p>
          <a:p>
            <a:pPr algn="ctr">
              <a:lnSpc>
                <a:spcPct val="107000"/>
              </a:lnSpc>
              <a:spcAft>
                <a:spcPts val="800"/>
              </a:spcAft>
            </a:pPr>
            <a:r>
              <a:rPr lang="it-IT" sz="2000" b="1">
                <a:solidFill>
                  <a:schemeClr val="tx1"/>
                </a:solidFill>
                <a:effectLst/>
                <a:latin typeface="Arial" panose="020B0604020202020204" pitchFamily="34" charset="0"/>
                <a:cs typeface="Arial" panose="020B0604020202020204" pitchFamily="34" charset="0"/>
              </a:rPr>
              <a:t>VAI </a:t>
            </a:r>
            <a:r>
              <a:rPr lang="it-IT" sz="2000" b="1">
                <a:solidFill>
                  <a:schemeClr val="tx1"/>
                </a:solidFill>
                <a:latin typeface="Arial" panose="020B0604020202020204" pitchFamily="34" charset="0"/>
                <a:cs typeface="Arial" panose="020B0604020202020204" pitchFamily="34" charset="0"/>
              </a:rPr>
              <a:t>AL DECRETO:</a:t>
            </a:r>
          </a:p>
          <a:p>
            <a:pPr algn="ctr">
              <a:lnSpc>
                <a:spcPct val="107000"/>
              </a:lnSpc>
              <a:spcAft>
                <a:spcPts val="800"/>
              </a:spcAft>
            </a:pPr>
            <a:r>
              <a:rPr lang="it-IT" sz="2000">
                <a:solidFill>
                  <a:schemeClr val="tx1"/>
                </a:solidFill>
                <a:latin typeface="Arial" panose="020B0604020202020204" pitchFamily="34" charset="0"/>
                <a:cs typeface="Arial" panose="020B0604020202020204" pitchFamily="34" charset="0"/>
                <a:hlinkClick r:id="rId4"/>
              </a:rPr>
              <a:t>https://www.finanze.gov.it/it/inevidenza/D.M.-11-dicembre-2021/</a:t>
            </a:r>
            <a:r>
              <a:rPr lang="it-IT" sz="2000">
                <a:solidFill>
                  <a:schemeClr val="tx1"/>
                </a:solidFill>
                <a:latin typeface="Arial" panose="020B0604020202020204" pitchFamily="34" charset="0"/>
                <a:cs typeface="Arial" panose="020B0604020202020204" pitchFamily="34" charset="0"/>
              </a:rPr>
              <a:t> </a:t>
            </a:r>
          </a:p>
          <a:p>
            <a:pPr algn="ctr">
              <a:lnSpc>
                <a:spcPct val="107000"/>
              </a:lnSpc>
              <a:spcAft>
                <a:spcPts val="800"/>
              </a:spcAft>
            </a:pPr>
            <a:endParaRPr lang="it-IT" sz="2000" b="1">
              <a:solidFill>
                <a:schemeClr val="tx1"/>
              </a:solidFill>
              <a:effectLst/>
              <a:latin typeface="Arial" panose="020B0604020202020204" pitchFamily="34" charset="0"/>
              <a:cs typeface="Arial" panose="020B0604020202020204" pitchFamily="34" charset="0"/>
            </a:endParaRPr>
          </a:p>
        </p:txBody>
      </p:sp>
      <p:sp>
        <p:nvSpPr>
          <p:cNvPr id="17" name="CasellaDiTesto 16">
            <a:extLst>
              <a:ext uri="{FF2B5EF4-FFF2-40B4-BE49-F238E27FC236}">
                <a16:creationId xmlns:a16="http://schemas.microsoft.com/office/drawing/2014/main" id="{7C1D7470-6287-4019-BCD6-6CA30B6441B3}"/>
              </a:ext>
            </a:extLst>
          </p:cNvPr>
          <p:cNvSpPr txBox="1"/>
          <p:nvPr/>
        </p:nvSpPr>
        <p:spPr>
          <a:xfrm>
            <a:off x="968404" y="1407881"/>
            <a:ext cx="12868366" cy="4893647"/>
          </a:xfrm>
          <a:prstGeom prst="rect">
            <a:avLst/>
          </a:prstGeom>
          <a:noFill/>
        </p:spPr>
        <p:txBody>
          <a:bodyPr wrap="square">
            <a:spAutoFit/>
          </a:bodyPr>
          <a:lstStyle/>
          <a:p>
            <a:pPr algn="ctr"/>
            <a:r>
              <a:rPr lang="it-IT" sz="2400" b="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rPr>
              <a:t>Decreto ministeriale sulle modalità di monitoraggio e controllo degli aiuti riconosciuti ai sensi delle Sezioni 3.1 e 3.12 del Quadro temporaneo ("regime quadro")</a:t>
            </a:r>
          </a:p>
          <a:p>
            <a:pPr algn="just"/>
            <a:endParaRPr lang="it-IT" sz="2400" b="1">
              <a:solidFill>
                <a:schemeClr val="accent5">
                  <a:lumMod val="75000"/>
                </a:schemeClr>
              </a:solidFill>
              <a:effectLst/>
              <a:latin typeface="Arial" panose="020B0604020202020204" pitchFamily="34" charset="0"/>
              <a:ea typeface="Calibri" panose="020F0502020204030204" pitchFamily="34" charset="0"/>
              <a:cs typeface="Arial" panose="020B0604020202020204" pitchFamily="34" charset="0"/>
            </a:endParaRPr>
          </a:p>
          <a:p>
            <a:pPr algn="just"/>
            <a:r>
              <a:rPr lang="it-IT" sz="2400">
                <a:effectLst/>
                <a:latin typeface="Arial" panose="020B0604020202020204" pitchFamily="34" charset="0"/>
                <a:ea typeface="Calibri" panose="020F0502020204030204" pitchFamily="34" charset="0"/>
                <a:cs typeface="Arial" panose="020B0604020202020204" pitchFamily="34" charset="0"/>
              </a:rPr>
              <a:t>In data 13 gennaio 2022 è stato pubblicato il Decreto ministeriale del MEF con cui si stabiliscono le modalità di attuazione dei commi da 13 a 15 dell’articolo 1 del DL 41/2021, e che consente di fruire delle soglie maggiorate della Sezione 3.1 e 3.12 del Quadro temporaneo (rispettivamente, 1,8 milioni e 10 milioni di euro per “impresa unica”) per le seguenti misure fiscali:</a:t>
            </a:r>
          </a:p>
          <a:p>
            <a:pPr marL="342900" lvl="0" indent="-342900" algn="just">
              <a:buFont typeface="Wingdings" panose="05000000000000000000" pitchFamily="2" charset="2"/>
              <a:buChar char="q"/>
            </a:pPr>
            <a:r>
              <a:rPr lang="it-IT" sz="2400">
                <a:effectLst/>
                <a:latin typeface="Arial" panose="020B0604020202020204" pitchFamily="34" charset="0"/>
                <a:ea typeface="Times New Roman" panose="02020603050405020304" pitchFamily="18" charset="0"/>
                <a:cs typeface="Arial" panose="020B0604020202020204" pitchFamily="34" charset="0"/>
              </a:rPr>
              <a:t>Esonero IRAP </a:t>
            </a:r>
          </a:p>
          <a:p>
            <a:pPr marL="342900" lvl="0" indent="-342900" algn="just">
              <a:buFont typeface="Wingdings" panose="05000000000000000000" pitchFamily="2" charset="2"/>
              <a:buChar char="q"/>
            </a:pPr>
            <a:r>
              <a:rPr lang="en-US" sz="2400" err="1">
                <a:effectLst/>
                <a:latin typeface="Arial" panose="020B0604020202020204" pitchFamily="34" charset="0"/>
                <a:ea typeface="Times New Roman" panose="02020603050405020304" pitchFamily="18" charset="0"/>
                <a:cs typeface="Arial" panose="020B0604020202020204" pitchFamily="34" charset="0"/>
              </a:rPr>
              <a:t>Esenzione</a:t>
            </a:r>
            <a:r>
              <a:rPr lang="en-US" sz="2400">
                <a:effectLst/>
                <a:latin typeface="Arial" panose="020B0604020202020204" pitchFamily="34" charset="0"/>
                <a:ea typeface="Times New Roman" panose="02020603050405020304" pitchFamily="18" charset="0"/>
                <a:cs typeface="Arial" panose="020B0604020202020204" pitchFamily="34" charset="0"/>
              </a:rPr>
              <a:t> IMU </a:t>
            </a:r>
            <a:r>
              <a:rPr lang="en-US" sz="2400" err="1">
                <a:effectLst/>
                <a:latin typeface="Arial" panose="020B0604020202020204" pitchFamily="34" charset="0"/>
                <a:ea typeface="Times New Roman" panose="02020603050405020304" pitchFamily="18" charset="0"/>
                <a:cs typeface="Arial" panose="020B0604020202020204" pitchFamily="34" charset="0"/>
              </a:rPr>
              <a:t>settore</a:t>
            </a:r>
            <a:r>
              <a:rPr lang="en-US" sz="2400">
                <a:effectLst/>
                <a:latin typeface="Arial" panose="020B0604020202020204" pitchFamily="34" charset="0"/>
                <a:ea typeface="Times New Roman" panose="02020603050405020304" pitchFamily="18" charset="0"/>
                <a:cs typeface="Arial" panose="020B0604020202020204" pitchFamily="34" charset="0"/>
              </a:rPr>
              <a:t> </a:t>
            </a:r>
            <a:r>
              <a:rPr lang="en-US" sz="2400" err="1">
                <a:effectLst/>
                <a:latin typeface="Arial" panose="020B0604020202020204" pitchFamily="34" charset="0"/>
                <a:ea typeface="Times New Roman" panose="02020603050405020304" pitchFamily="18" charset="0"/>
                <a:cs typeface="Arial" panose="020B0604020202020204" pitchFamily="34" charset="0"/>
              </a:rPr>
              <a:t>turistico</a:t>
            </a:r>
            <a:r>
              <a:rPr lang="en-US" sz="2400">
                <a:effectLst/>
                <a:latin typeface="Arial" panose="020B0604020202020204" pitchFamily="34" charset="0"/>
                <a:ea typeface="Times New Roman" panose="02020603050405020304" pitchFamily="18" charset="0"/>
                <a:cs typeface="Arial" panose="020B0604020202020204" pitchFamily="34" charset="0"/>
              </a:rPr>
              <a:t> </a:t>
            </a:r>
          </a:p>
          <a:p>
            <a:pPr marL="342900" lvl="0" indent="-342900" algn="just">
              <a:buFont typeface="Wingdings" panose="05000000000000000000" pitchFamily="2" charset="2"/>
              <a:buChar char="q"/>
            </a:pPr>
            <a:r>
              <a:rPr lang="en-US" sz="2400" err="1">
                <a:effectLst/>
                <a:latin typeface="Arial" panose="020B0604020202020204" pitchFamily="34" charset="0"/>
                <a:ea typeface="Times New Roman" panose="02020603050405020304" pitchFamily="18" charset="0"/>
                <a:cs typeface="Arial" panose="020B0604020202020204" pitchFamily="34" charset="0"/>
              </a:rPr>
              <a:t>Contributi</a:t>
            </a:r>
            <a:r>
              <a:rPr lang="en-US" sz="2400">
                <a:effectLst/>
                <a:latin typeface="Arial" panose="020B0604020202020204" pitchFamily="34" charset="0"/>
                <a:ea typeface="Times New Roman" panose="02020603050405020304" pitchFamily="18" charset="0"/>
                <a:cs typeface="Arial" panose="020B0604020202020204" pitchFamily="34" charset="0"/>
              </a:rPr>
              <a:t> a </a:t>
            </a:r>
            <a:r>
              <a:rPr lang="en-US" sz="2400" err="1">
                <a:effectLst/>
                <a:latin typeface="Arial" panose="020B0604020202020204" pitchFamily="34" charset="0"/>
                <a:ea typeface="Times New Roman" panose="02020603050405020304" pitchFamily="18" charset="0"/>
                <a:cs typeface="Arial" panose="020B0604020202020204" pitchFamily="34" charset="0"/>
              </a:rPr>
              <a:t>fondo</a:t>
            </a:r>
            <a:r>
              <a:rPr lang="en-US" sz="2400">
                <a:effectLst/>
                <a:latin typeface="Arial" panose="020B0604020202020204" pitchFamily="34" charset="0"/>
                <a:ea typeface="Times New Roman" panose="02020603050405020304" pitchFamily="18" charset="0"/>
                <a:cs typeface="Arial" panose="020B0604020202020204" pitchFamily="34" charset="0"/>
              </a:rPr>
              <a:t> </a:t>
            </a:r>
            <a:r>
              <a:rPr lang="en-US" sz="2400" err="1">
                <a:effectLst/>
                <a:latin typeface="Arial" panose="020B0604020202020204" pitchFamily="34" charset="0"/>
                <a:ea typeface="Times New Roman" panose="02020603050405020304" pitchFamily="18" charset="0"/>
                <a:cs typeface="Arial" panose="020B0604020202020204" pitchFamily="34" charset="0"/>
              </a:rPr>
              <a:t>perduto</a:t>
            </a:r>
            <a:r>
              <a:rPr lang="en-US" sz="2400">
                <a:effectLst/>
                <a:latin typeface="Arial" panose="020B0604020202020204" pitchFamily="34" charset="0"/>
                <a:ea typeface="Times New Roman" panose="02020603050405020304" pitchFamily="18" charset="0"/>
                <a:cs typeface="Arial" panose="020B0604020202020204" pitchFamily="34" charset="0"/>
              </a:rPr>
              <a:t> </a:t>
            </a:r>
          </a:p>
          <a:p>
            <a:pPr marL="342900" lvl="0" indent="-342900" algn="just">
              <a:buFont typeface="Wingdings" panose="05000000000000000000" pitchFamily="2" charset="2"/>
              <a:buChar char="q"/>
            </a:pPr>
            <a:r>
              <a:rPr lang="it-IT" sz="2400">
                <a:effectLst/>
                <a:latin typeface="Arial" panose="020B0604020202020204" pitchFamily="34" charset="0"/>
                <a:ea typeface="Times New Roman" panose="02020603050405020304" pitchFamily="18" charset="0"/>
                <a:cs typeface="Arial" panose="020B0604020202020204" pitchFamily="34" charset="0"/>
              </a:rPr>
              <a:t>Crediti d’imposta per i canoni di locazione degli immobili non abitativi</a:t>
            </a:r>
          </a:p>
          <a:p>
            <a:pPr marL="342900" lvl="0" indent="-342900" algn="just">
              <a:buFont typeface="Wingdings" panose="05000000000000000000" pitchFamily="2" charset="2"/>
              <a:buChar char="q"/>
            </a:pPr>
            <a:r>
              <a:rPr lang="it-IT" sz="2400">
                <a:effectLst/>
                <a:latin typeface="Arial" panose="020B0604020202020204" pitchFamily="34" charset="0"/>
                <a:ea typeface="Times New Roman" panose="02020603050405020304" pitchFamily="18" charset="0"/>
                <a:cs typeface="Arial" panose="020B0604020202020204" pitchFamily="34" charset="0"/>
              </a:rPr>
              <a:t>Credito d’imposta per l’adeguamento degli ambienti di lavoro</a:t>
            </a:r>
          </a:p>
        </p:txBody>
      </p:sp>
      <p:pic>
        <p:nvPicPr>
          <p:cNvPr id="18" name="Immagine 2" descr="Immagine che contiene grafica vettoriale, clipart&#10;&#10;Descrizione generata automaticamente">
            <a:extLst>
              <a:ext uri="{FF2B5EF4-FFF2-40B4-BE49-F238E27FC236}">
                <a16:creationId xmlns:a16="http://schemas.microsoft.com/office/drawing/2014/main" id="{653CB130-57DD-46D2-A43E-F0ACF18FAA86}"/>
              </a:ext>
            </a:extLst>
          </p:cNvPr>
          <p:cNvPicPr>
            <a:picLocks noChangeAspect="1"/>
          </p:cNvPicPr>
          <p:nvPr/>
        </p:nvPicPr>
        <p:blipFill>
          <a:blip r:embed="rId5"/>
          <a:stretch>
            <a:fillRect/>
          </a:stretch>
        </p:blipFill>
        <p:spPr>
          <a:xfrm>
            <a:off x="15346491" y="6188984"/>
            <a:ext cx="1650130" cy="1650384"/>
          </a:xfrm>
          <a:prstGeom prst="rect">
            <a:avLst/>
          </a:prstGeom>
        </p:spPr>
      </p:pic>
      <p:sp>
        <p:nvSpPr>
          <p:cNvPr id="19" name="CasellaDiTesto 18">
            <a:extLst>
              <a:ext uri="{FF2B5EF4-FFF2-40B4-BE49-F238E27FC236}">
                <a16:creationId xmlns:a16="http://schemas.microsoft.com/office/drawing/2014/main" id="{ADAAC886-BB77-4537-9E67-3272061A4C0F}"/>
              </a:ext>
            </a:extLst>
          </p:cNvPr>
          <p:cNvSpPr txBox="1"/>
          <p:nvPr/>
        </p:nvSpPr>
        <p:spPr>
          <a:xfrm>
            <a:off x="750163" y="6843125"/>
            <a:ext cx="13068926" cy="1569660"/>
          </a:xfrm>
          <a:prstGeom prst="rect">
            <a:avLst/>
          </a:prstGeom>
          <a:noFill/>
        </p:spPr>
        <p:txBody>
          <a:bodyPr wrap="square">
            <a:spAutoFit/>
          </a:bodyPr>
          <a:lstStyle/>
          <a:p>
            <a:pPr lvl="0" algn="just"/>
            <a:r>
              <a:rPr lang="it-IT" sz="2400">
                <a:effectLst/>
                <a:latin typeface="Arial" panose="020B0604020202020204" pitchFamily="34" charset="0"/>
                <a:ea typeface="Calibri" panose="020F0502020204030204" pitchFamily="34" charset="0"/>
                <a:cs typeface="Arial" panose="020B0604020202020204" pitchFamily="34" charset="0"/>
              </a:rPr>
              <a:t>Con un Provvedimento del Direttore dell’Agenzia delle Entrate (di prossima pubblicazione) saranno individuati i termini, le modalità e il contenuto dell’Autodichiarazione che i soggetti beneficiari dovranno presentare per attestare il rispetto delle condizioni previste per la fruizione dell’aiuto ed eventualmente l’esatto recupero degli aiuti illegalmente fruiti.</a:t>
            </a:r>
          </a:p>
        </p:txBody>
      </p:sp>
    </p:spTree>
    <p:extLst>
      <p:ext uri="{BB962C8B-B14F-4D97-AF65-F5344CB8AC3E}">
        <p14:creationId xmlns:p14="http://schemas.microsoft.com/office/powerpoint/2010/main" val="36855428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wipe(up)">
                                      <p:cBhvr>
                                        <p:cTn id="15" dur="4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Rectangle 33">
            <a:extLst>
              <a:ext uri="{FF2B5EF4-FFF2-40B4-BE49-F238E27FC236}">
                <a16:creationId xmlns:a16="http://schemas.microsoft.com/office/drawing/2014/main" id="{0431B5C2-1888-485D-B3D6-BE1CECFD7B86}"/>
              </a:ext>
            </a:extLst>
          </p:cNvPr>
          <p:cNvSpPr/>
          <p:nvPr/>
        </p:nvSpPr>
        <p:spPr>
          <a:xfrm>
            <a:off x="8899" y="6697415"/>
            <a:ext cx="10789298" cy="199820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000" b="1">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4F24AD1E-195B-4136-AA6D-29FAF924D03F}"/>
              </a:ext>
            </a:extLst>
          </p:cNvPr>
          <p:cNvSpPr/>
          <p:nvPr/>
        </p:nvSpPr>
        <p:spPr>
          <a:xfrm>
            <a:off x="8898" y="4929250"/>
            <a:ext cx="10789298" cy="1998202"/>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Rectangle 23">
            <a:extLst>
              <a:ext uri="{FF2B5EF4-FFF2-40B4-BE49-F238E27FC236}">
                <a16:creationId xmlns:a16="http://schemas.microsoft.com/office/drawing/2014/main" id="{2181AF0E-2E0C-4BD1-B82C-5F56BF7056E5}"/>
              </a:ext>
            </a:extLst>
          </p:cNvPr>
          <p:cNvSpPr/>
          <p:nvPr/>
        </p:nvSpPr>
        <p:spPr>
          <a:xfrm>
            <a:off x="0" y="3287473"/>
            <a:ext cx="11477920" cy="1800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Rectangle 10">
            <a:extLst>
              <a:ext uri="{FF2B5EF4-FFF2-40B4-BE49-F238E27FC236}">
                <a16:creationId xmlns:a16="http://schemas.microsoft.com/office/drawing/2014/main" id="{3256B404-31FE-4A98-83CE-69343FC6EE95}"/>
              </a:ext>
            </a:extLst>
          </p:cNvPr>
          <p:cNvSpPr/>
          <p:nvPr/>
        </p:nvSpPr>
        <p:spPr>
          <a:xfrm>
            <a:off x="0" y="1521466"/>
            <a:ext cx="12885467" cy="180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55" name="Group 54">
            <a:extLst>
              <a:ext uri="{FF2B5EF4-FFF2-40B4-BE49-F238E27FC236}">
                <a16:creationId xmlns:a16="http://schemas.microsoft.com/office/drawing/2014/main" id="{E8C74849-0A02-416F-9F84-D1CE5AE36516}"/>
              </a:ext>
            </a:extLst>
          </p:cNvPr>
          <p:cNvGrpSpPr/>
          <p:nvPr/>
        </p:nvGrpSpPr>
        <p:grpSpPr>
          <a:xfrm>
            <a:off x="9594849" y="788953"/>
            <a:ext cx="1940472" cy="12675640"/>
            <a:chOff x="10241931" y="-809705"/>
            <a:chExt cx="1940472" cy="12675640"/>
          </a:xfrm>
        </p:grpSpPr>
        <p:sp>
          <p:nvSpPr>
            <p:cNvPr id="4" name="Rectangle 3">
              <a:extLst>
                <a:ext uri="{FF2B5EF4-FFF2-40B4-BE49-F238E27FC236}">
                  <a16:creationId xmlns:a16="http://schemas.microsoft.com/office/drawing/2014/main" id="{92172E5C-48D1-4F7B-B1BC-3F57EE5A6731}"/>
                </a:ext>
              </a:extLst>
            </p:cNvPr>
            <p:cNvSpPr/>
            <p:nvPr/>
          </p:nvSpPr>
          <p:spPr>
            <a:xfrm rot="1605208">
              <a:off x="10241931" y="-809705"/>
              <a:ext cx="1026889" cy="12366772"/>
            </a:xfrm>
            <a:prstGeom prst="rect">
              <a:avLst/>
            </a:prstGeom>
            <a:solidFill>
              <a:schemeClr val="bg1"/>
            </a:solidFill>
            <a:ln w="57150">
              <a:noFill/>
              <a:miter lim="800000"/>
            </a:ln>
            <a:effectLst>
              <a:outerShdw blurRad="800100" dist="457200" dir="5400000" sx="91000" sy="91000" algn="t" rotWithShape="0">
                <a:schemeClr val="tx1">
                  <a:lumMod val="75000"/>
                  <a:lumOff val="25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5" name="Rectangle 4">
              <a:extLst>
                <a:ext uri="{FF2B5EF4-FFF2-40B4-BE49-F238E27FC236}">
                  <a16:creationId xmlns:a16="http://schemas.microsoft.com/office/drawing/2014/main" id="{D1A932EA-09EC-4CBD-9BBB-9BC95565DCAF}"/>
                </a:ext>
              </a:extLst>
            </p:cNvPr>
            <p:cNvSpPr/>
            <p:nvPr/>
          </p:nvSpPr>
          <p:spPr>
            <a:xfrm rot="1605208">
              <a:off x="10384447" y="-452069"/>
              <a:ext cx="1797956" cy="12318004"/>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9" name="Freeform: Shape 8">
            <a:extLst>
              <a:ext uri="{FF2B5EF4-FFF2-40B4-BE49-F238E27FC236}">
                <a16:creationId xmlns:a16="http://schemas.microsoft.com/office/drawing/2014/main" id="{DF59820E-A6CC-4418-A653-6A9E6E7BF8BF}"/>
              </a:ext>
            </a:extLst>
          </p:cNvPr>
          <p:cNvSpPr/>
          <p:nvPr/>
        </p:nvSpPr>
        <p:spPr>
          <a:xfrm rot="1605208">
            <a:off x="12020845" y="933304"/>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25" name="Freeform: Shape 24">
            <a:extLst>
              <a:ext uri="{FF2B5EF4-FFF2-40B4-BE49-F238E27FC236}">
                <a16:creationId xmlns:a16="http://schemas.microsoft.com/office/drawing/2014/main" id="{0C3BA5B0-6BDA-489E-B5EA-1F13267FE295}"/>
              </a:ext>
            </a:extLst>
          </p:cNvPr>
          <p:cNvSpPr/>
          <p:nvPr/>
        </p:nvSpPr>
        <p:spPr>
          <a:xfrm rot="1605208">
            <a:off x="11089313" y="2808965"/>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2"/>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5" name="Freeform: Shape 34">
            <a:extLst>
              <a:ext uri="{FF2B5EF4-FFF2-40B4-BE49-F238E27FC236}">
                <a16:creationId xmlns:a16="http://schemas.microsoft.com/office/drawing/2014/main" id="{7E84BBD6-F9F2-454F-9C9D-6922A88064D2}"/>
              </a:ext>
            </a:extLst>
          </p:cNvPr>
          <p:cNvSpPr/>
          <p:nvPr/>
        </p:nvSpPr>
        <p:spPr>
          <a:xfrm rot="1605208">
            <a:off x="10139020" y="4681079"/>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3"/>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7" name="Google Shape;1644;p138">
            <a:extLst>
              <a:ext uri="{FF2B5EF4-FFF2-40B4-BE49-F238E27FC236}">
                <a16:creationId xmlns:a16="http://schemas.microsoft.com/office/drawing/2014/main" id="{F6060A18-8879-4DE4-84A9-7E553C0B2FB0}"/>
              </a:ext>
            </a:extLst>
          </p:cNvPr>
          <p:cNvSpPr txBox="1"/>
          <p:nvPr/>
        </p:nvSpPr>
        <p:spPr>
          <a:xfrm>
            <a:off x="4325785" y="5445009"/>
            <a:ext cx="4894692" cy="1692771"/>
          </a:xfrm>
          <a:prstGeom prst="rect">
            <a:avLst/>
          </a:prstGeom>
          <a:noFill/>
          <a:ln>
            <a:noFill/>
          </a:ln>
        </p:spPr>
        <p:txBody>
          <a:bodyPr spcFirstLastPara="1" wrap="square" lIns="91425" tIns="45700" rIns="91425" bIns="45700" anchor="t" anchorCtr="0">
            <a:noAutofit/>
          </a:bodyPr>
          <a:lstStyle/>
          <a:p>
            <a:pPr marL="0" marR="0" lvl="0" indent="0" rtl="0">
              <a:lnSpc>
                <a:spcPct val="150000"/>
              </a:lnSpc>
              <a:spcBef>
                <a:spcPts val="0"/>
              </a:spcBef>
              <a:spcAft>
                <a:spcPts val="0"/>
              </a:spcAft>
              <a:buClr>
                <a:srgbClr val="000000"/>
              </a:buClr>
              <a:buSzPts val="1800"/>
              <a:buFont typeface="Arial"/>
              <a:buNone/>
            </a:pPr>
            <a:endParaRPr sz="1600" b="0" i="0" u="none" strike="noStrike" cap="none">
              <a:solidFill>
                <a:schemeClr val="bg1"/>
              </a:solidFill>
              <a:ea typeface="Karla"/>
              <a:cs typeface="Karla"/>
              <a:sym typeface="Karla"/>
            </a:endParaRPr>
          </a:p>
        </p:txBody>
      </p:sp>
      <p:sp>
        <p:nvSpPr>
          <p:cNvPr id="40" name="Oval 39">
            <a:extLst>
              <a:ext uri="{FF2B5EF4-FFF2-40B4-BE49-F238E27FC236}">
                <a16:creationId xmlns:a16="http://schemas.microsoft.com/office/drawing/2014/main" id="{D4AE48B1-6572-4E37-B26C-BA46BE31F3BD}"/>
              </a:ext>
            </a:extLst>
          </p:cNvPr>
          <p:cNvSpPr/>
          <p:nvPr/>
        </p:nvSpPr>
        <p:spPr>
          <a:xfrm>
            <a:off x="523072" y="1657081"/>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1" name="CasellaDiTesto 30">
            <a:extLst>
              <a:ext uri="{FF2B5EF4-FFF2-40B4-BE49-F238E27FC236}">
                <a16:creationId xmlns:a16="http://schemas.microsoft.com/office/drawing/2014/main" id="{026D9913-92D2-4A8C-B7AC-B452CBC8AD86}"/>
              </a:ext>
            </a:extLst>
          </p:cNvPr>
          <p:cNvSpPr txBox="1"/>
          <p:nvPr/>
        </p:nvSpPr>
        <p:spPr>
          <a:xfrm>
            <a:off x="1967909" y="1973931"/>
            <a:ext cx="7756040" cy="830997"/>
          </a:xfrm>
          <a:prstGeom prst="rect">
            <a:avLst/>
          </a:prstGeom>
          <a:noFill/>
        </p:spPr>
        <p:txBody>
          <a:bodyPr wrap="square">
            <a:spAutoFit/>
          </a:bodyPr>
          <a:lstStyle/>
          <a:p>
            <a:pPr algn="ctr"/>
            <a:r>
              <a:rPr lang="it-IT" sz="2400" b="1">
                <a:solidFill>
                  <a:schemeClr val="bg1"/>
                </a:solidFill>
                <a:latin typeface="Arial" panose="020B0604020202020204" pitchFamily="34" charset="0"/>
                <a:cs typeface="Arial" panose="020B0604020202020204" pitchFamily="34" charset="0"/>
              </a:rPr>
              <a:t>AGGIORNAMENTO PRASSI </a:t>
            </a:r>
          </a:p>
          <a:p>
            <a:pPr algn="ctr"/>
            <a:endParaRPr lang="ru-RU" sz="2400">
              <a:solidFill>
                <a:schemeClr val="bg1"/>
              </a:solidFill>
              <a:latin typeface="Arial" panose="020B0604020202020204" pitchFamily="34" charset="0"/>
              <a:cs typeface="Arial" panose="020B0604020202020204" pitchFamily="34" charset="0"/>
            </a:endParaRPr>
          </a:p>
        </p:txBody>
      </p:sp>
      <p:sp>
        <p:nvSpPr>
          <p:cNvPr id="39" name="CasellaDiTesto 38">
            <a:extLst>
              <a:ext uri="{FF2B5EF4-FFF2-40B4-BE49-F238E27FC236}">
                <a16:creationId xmlns:a16="http://schemas.microsoft.com/office/drawing/2014/main" id="{7DDB95BC-2126-4109-896F-5640EC277C40}"/>
              </a:ext>
            </a:extLst>
          </p:cNvPr>
          <p:cNvSpPr txBox="1"/>
          <p:nvPr/>
        </p:nvSpPr>
        <p:spPr>
          <a:xfrm>
            <a:off x="2667254" y="3879770"/>
            <a:ext cx="6254335" cy="830997"/>
          </a:xfrm>
          <a:prstGeom prst="rect">
            <a:avLst/>
          </a:prstGeom>
          <a:noFill/>
        </p:spPr>
        <p:txBody>
          <a:bodyPr wrap="square">
            <a:spAutoFit/>
          </a:bodyPr>
          <a:lstStyle/>
          <a:p>
            <a:pPr algn="ctr"/>
            <a:r>
              <a:rPr lang="it-IT" sz="2400" b="1">
                <a:solidFill>
                  <a:schemeClr val="bg1"/>
                </a:solidFill>
                <a:latin typeface="Arial" panose="020B0604020202020204" pitchFamily="34" charset="0"/>
                <a:cs typeface="Arial" panose="020B0604020202020204" pitchFamily="34" charset="0"/>
              </a:rPr>
              <a:t>FOCUS LEGISLATIVO</a:t>
            </a:r>
          </a:p>
          <a:p>
            <a:pPr algn="ctr"/>
            <a:r>
              <a:rPr lang="it-IT" sz="2400" b="1">
                <a:solidFill>
                  <a:schemeClr val="bg1"/>
                </a:solidFill>
                <a:latin typeface="Arial" panose="020B0604020202020204" pitchFamily="34" charset="0"/>
                <a:cs typeface="Arial" panose="020B0604020202020204" pitchFamily="34" charset="0"/>
              </a:rPr>
              <a:t> </a:t>
            </a:r>
            <a:endParaRPr lang="ru-RU" sz="2400" b="1">
              <a:solidFill>
                <a:schemeClr val="bg1"/>
              </a:solidFill>
              <a:latin typeface="Arial" panose="020B0604020202020204" pitchFamily="34" charset="0"/>
              <a:cs typeface="Arial" panose="020B0604020202020204" pitchFamily="34" charset="0"/>
            </a:endParaRPr>
          </a:p>
        </p:txBody>
      </p:sp>
      <p:sp>
        <p:nvSpPr>
          <p:cNvPr id="41" name="CasellaDiTesto 40">
            <a:extLst>
              <a:ext uri="{FF2B5EF4-FFF2-40B4-BE49-F238E27FC236}">
                <a16:creationId xmlns:a16="http://schemas.microsoft.com/office/drawing/2014/main" id="{85AABAB6-75EE-41C4-AA7D-E1B5A56601C1}"/>
              </a:ext>
            </a:extLst>
          </p:cNvPr>
          <p:cNvSpPr txBox="1"/>
          <p:nvPr/>
        </p:nvSpPr>
        <p:spPr>
          <a:xfrm>
            <a:off x="2923707" y="5445009"/>
            <a:ext cx="6285458" cy="1200329"/>
          </a:xfrm>
          <a:prstGeom prst="rect">
            <a:avLst/>
          </a:prstGeom>
          <a:noFill/>
        </p:spPr>
        <p:txBody>
          <a:bodyPr wrap="square">
            <a:spAutoFit/>
          </a:bodyPr>
          <a:lstStyle/>
          <a:p>
            <a:pPr algn="ctr"/>
            <a:r>
              <a:rPr lang="it-IT" sz="2400" b="1">
                <a:solidFill>
                  <a:schemeClr val="bg1"/>
                </a:solidFill>
                <a:latin typeface="Arial" panose="020B0604020202020204" pitchFamily="34" charset="0"/>
                <a:cs typeface="Arial" panose="020B0604020202020204" pitchFamily="34" charset="0"/>
              </a:rPr>
              <a:t>EVENTI, CONVEGNI  </a:t>
            </a:r>
          </a:p>
          <a:p>
            <a:pPr algn="ctr"/>
            <a:r>
              <a:rPr lang="it-IT" sz="2400" b="1">
                <a:solidFill>
                  <a:schemeClr val="bg1"/>
                </a:solidFill>
                <a:latin typeface="Arial" panose="020B0604020202020204" pitchFamily="34" charset="0"/>
                <a:cs typeface="Arial" panose="020B0604020202020204" pitchFamily="34" charset="0"/>
              </a:rPr>
              <a:t>E DOCUMENTI DELL’AREA  </a:t>
            </a:r>
          </a:p>
          <a:p>
            <a:pPr algn="ctr"/>
            <a:endParaRPr lang="ru-RU" sz="2400" b="1">
              <a:solidFill>
                <a:schemeClr val="bg1"/>
              </a:solidFill>
              <a:latin typeface="Arial" panose="020B0604020202020204" pitchFamily="34" charset="0"/>
              <a:cs typeface="Arial" panose="020B0604020202020204" pitchFamily="34" charset="0"/>
            </a:endParaRPr>
          </a:p>
        </p:txBody>
      </p:sp>
      <p:pic>
        <p:nvPicPr>
          <p:cNvPr id="7" name="Elemento grafico 6" descr="Libro aperto contorno">
            <a:extLst>
              <a:ext uri="{FF2B5EF4-FFF2-40B4-BE49-F238E27FC236}">
                <a16:creationId xmlns:a16="http://schemas.microsoft.com/office/drawing/2014/main" id="{C6E67CD4-A2B8-4FF4-AC94-F72B82FD2FD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94168" y="1816619"/>
            <a:ext cx="1031255" cy="1031255"/>
          </a:xfrm>
          <a:prstGeom prst="rect">
            <a:avLst/>
          </a:prstGeom>
        </p:spPr>
      </p:pic>
      <p:sp>
        <p:nvSpPr>
          <p:cNvPr id="38" name="Rettangolo 37">
            <a:extLst>
              <a:ext uri="{FF2B5EF4-FFF2-40B4-BE49-F238E27FC236}">
                <a16:creationId xmlns:a16="http://schemas.microsoft.com/office/drawing/2014/main" id="{C87E2298-CA94-4F74-93D1-F7565CD8BA54}"/>
              </a:ext>
            </a:extLst>
          </p:cNvPr>
          <p:cNvSpPr/>
          <p:nvPr/>
        </p:nvSpPr>
        <p:spPr>
          <a:xfrm>
            <a:off x="-23857" y="-46654"/>
            <a:ext cx="18311857" cy="830997"/>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47" name="Gruppo 46">
            <a:extLst>
              <a:ext uri="{FF2B5EF4-FFF2-40B4-BE49-F238E27FC236}">
                <a16:creationId xmlns:a16="http://schemas.microsoft.com/office/drawing/2014/main" id="{B431EA32-88A0-425B-8B30-32562762AB6D}"/>
              </a:ext>
            </a:extLst>
          </p:cNvPr>
          <p:cNvGrpSpPr/>
          <p:nvPr/>
        </p:nvGrpSpPr>
        <p:grpSpPr>
          <a:xfrm>
            <a:off x="1" y="9097706"/>
            <a:ext cx="18287999" cy="1177858"/>
            <a:chOff x="-121141" y="6091519"/>
            <a:chExt cx="12462637" cy="894504"/>
          </a:xfrm>
        </p:grpSpPr>
        <p:sp>
          <p:nvSpPr>
            <p:cNvPr id="48" name="Rettangolo 47">
              <a:extLst>
                <a:ext uri="{FF2B5EF4-FFF2-40B4-BE49-F238E27FC236}">
                  <a16:creationId xmlns:a16="http://schemas.microsoft.com/office/drawing/2014/main" id="{3016B62C-A05A-444C-A18C-6CFBB7757BDA}"/>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49" name="Immagine 48">
              <a:extLst>
                <a:ext uri="{FF2B5EF4-FFF2-40B4-BE49-F238E27FC236}">
                  <a16:creationId xmlns:a16="http://schemas.microsoft.com/office/drawing/2014/main" id="{97BBC46D-C217-46DB-98F2-31FCC1A327D6}"/>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51" name="TextBox 50">
            <a:extLst>
              <a:ext uri="{FF2B5EF4-FFF2-40B4-BE49-F238E27FC236}">
                <a16:creationId xmlns:a16="http://schemas.microsoft.com/office/drawing/2014/main" id="{44E86C8D-6D6C-4441-9881-1BF99043F8FD}"/>
              </a:ext>
            </a:extLst>
          </p:cNvPr>
          <p:cNvSpPr txBox="1"/>
          <p:nvPr/>
        </p:nvSpPr>
        <p:spPr>
          <a:xfrm>
            <a:off x="14774551" y="16077"/>
            <a:ext cx="3114168" cy="769441"/>
          </a:xfrm>
          <a:prstGeom prst="rect">
            <a:avLst/>
          </a:prstGeom>
          <a:noFill/>
        </p:spPr>
        <p:txBody>
          <a:bodyPr wrap="square" rtlCol="0">
            <a:spAutoFit/>
          </a:bodyPr>
          <a:lstStyle/>
          <a:p>
            <a:pPr algn="ctr"/>
            <a:r>
              <a:rPr lang="en-US" sz="4400" b="1" kern="0">
                <a:solidFill>
                  <a:schemeClr val="bg1"/>
                </a:solidFill>
                <a:latin typeface="Arial" panose="020B0604020202020204" pitchFamily="34" charset="0"/>
                <a:cs typeface="Arial" panose="020B0604020202020204" pitchFamily="34" charset="0"/>
              </a:rPr>
              <a:t>INDICE</a:t>
            </a:r>
          </a:p>
        </p:txBody>
      </p:sp>
      <p:sp>
        <p:nvSpPr>
          <p:cNvPr id="52" name="Oval 39">
            <a:extLst>
              <a:ext uri="{FF2B5EF4-FFF2-40B4-BE49-F238E27FC236}">
                <a16:creationId xmlns:a16="http://schemas.microsoft.com/office/drawing/2014/main" id="{214F468C-C57D-4AC7-B587-23F639867BE2}"/>
              </a:ext>
            </a:extLst>
          </p:cNvPr>
          <p:cNvSpPr/>
          <p:nvPr/>
        </p:nvSpPr>
        <p:spPr>
          <a:xfrm>
            <a:off x="582639" y="3393439"/>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3" name="Oval 39">
            <a:extLst>
              <a:ext uri="{FF2B5EF4-FFF2-40B4-BE49-F238E27FC236}">
                <a16:creationId xmlns:a16="http://schemas.microsoft.com/office/drawing/2014/main" id="{04F77BB6-D391-44B7-8F15-08CDE0AA7B62}"/>
              </a:ext>
            </a:extLst>
          </p:cNvPr>
          <p:cNvSpPr/>
          <p:nvPr/>
        </p:nvSpPr>
        <p:spPr>
          <a:xfrm>
            <a:off x="559115" y="5273561"/>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7" name="Elemento grafico 16" descr="Tempio greco contorno">
            <a:extLst>
              <a:ext uri="{FF2B5EF4-FFF2-40B4-BE49-F238E27FC236}">
                <a16:creationId xmlns:a16="http://schemas.microsoft.com/office/drawing/2014/main" id="{95836066-73DD-4EF4-8600-9D1C06D2FC4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61369" y="3528609"/>
            <a:ext cx="914400" cy="914400"/>
          </a:xfrm>
          <a:prstGeom prst="rect">
            <a:avLst/>
          </a:prstGeom>
        </p:spPr>
      </p:pic>
      <p:pic>
        <p:nvPicPr>
          <p:cNvPr id="3" name="Elemento grafico 2" descr="Inviare contorno">
            <a:extLst>
              <a:ext uri="{FF2B5EF4-FFF2-40B4-BE49-F238E27FC236}">
                <a16:creationId xmlns:a16="http://schemas.microsoft.com/office/drawing/2014/main" id="{C3A749B0-435A-48E6-9FEE-64B48B9D512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706332" y="5502427"/>
            <a:ext cx="914400" cy="914400"/>
          </a:xfrm>
          <a:prstGeom prst="rect">
            <a:avLst/>
          </a:prstGeom>
        </p:spPr>
      </p:pic>
      <p:sp>
        <p:nvSpPr>
          <p:cNvPr id="2" name="CasellaDiTesto 1">
            <a:extLst>
              <a:ext uri="{FF2B5EF4-FFF2-40B4-BE49-F238E27FC236}">
                <a16:creationId xmlns:a16="http://schemas.microsoft.com/office/drawing/2014/main" id="{88D7A0F5-C37F-48CA-8C55-C8C0081F650E}"/>
              </a:ext>
            </a:extLst>
          </p:cNvPr>
          <p:cNvSpPr txBox="1"/>
          <p:nvPr/>
        </p:nvSpPr>
        <p:spPr>
          <a:xfrm>
            <a:off x="12745453" y="1724027"/>
            <a:ext cx="860099" cy="523220"/>
          </a:xfrm>
          <a:prstGeom prst="rect">
            <a:avLst/>
          </a:prstGeom>
          <a:noFill/>
        </p:spPr>
        <p:txBody>
          <a:bodyPr wrap="square" rtlCol="0">
            <a:spAutoFit/>
          </a:bodyPr>
          <a:lstStyle/>
          <a:p>
            <a:pPr algn="ctr"/>
            <a:r>
              <a:rPr lang="it-IT" sz="2800" b="1">
                <a:solidFill>
                  <a:schemeClr val="bg1"/>
                </a:solidFill>
                <a:latin typeface="Arial" panose="020B0604020202020204" pitchFamily="34" charset="0"/>
                <a:cs typeface="Arial" panose="020B0604020202020204" pitchFamily="34" charset="0"/>
              </a:rPr>
              <a:t>04</a:t>
            </a:r>
          </a:p>
        </p:txBody>
      </p:sp>
      <p:sp>
        <p:nvSpPr>
          <p:cNvPr id="57" name="CasellaDiTesto 56">
            <a:extLst>
              <a:ext uri="{FF2B5EF4-FFF2-40B4-BE49-F238E27FC236}">
                <a16:creationId xmlns:a16="http://schemas.microsoft.com/office/drawing/2014/main" id="{448B165D-1D09-4194-9BD9-CF95EE50BEF8}"/>
              </a:ext>
            </a:extLst>
          </p:cNvPr>
          <p:cNvSpPr txBox="1"/>
          <p:nvPr/>
        </p:nvSpPr>
        <p:spPr>
          <a:xfrm>
            <a:off x="11787710" y="3580079"/>
            <a:ext cx="860099" cy="523220"/>
          </a:xfrm>
          <a:prstGeom prst="rect">
            <a:avLst/>
          </a:prstGeom>
          <a:noFill/>
        </p:spPr>
        <p:txBody>
          <a:bodyPr wrap="square" rtlCol="0">
            <a:spAutoFit/>
          </a:bodyPr>
          <a:lstStyle/>
          <a:p>
            <a:pPr algn="ctr"/>
            <a:r>
              <a:rPr lang="it-IT" sz="2800" b="1">
                <a:solidFill>
                  <a:schemeClr val="bg1"/>
                </a:solidFill>
                <a:latin typeface="Arial" panose="020B0604020202020204" pitchFamily="34" charset="0"/>
                <a:cs typeface="Arial" panose="020B0604020202020204" pitchFamily="34" charset="0"/>
              </a:rPr>
              <a:t>14</a:t>
            </a:r>
          </a:p>
        </p:txBody>
      </p:sp>
      <p:sp>
        <p:nvSpPr>
          <p:cNvPr id="58" name="CasellaDiTesto 57">
            <a:extLst>
              <a:ext uri="{FF2B5EF4-FFF2-40B4-BE49-F238E27FC236}">
                <a16:creationId xmlns:a16="http://schemas.microsoft.com/office/drawing/2014/main" id="{F1D86DCA-D093-4E1C-9B8F-B48721689308}"/>
              </a:ext>
            </a:extLst>
          </p:cNvPr>
          <p:cNvSpPr txBox="1"/>
          <p:nvPr/>
        </p:nvSpPr>
        <p:spPr>
          <a:xfrm>
            <a:off x="10925601" y="5521263"/>
            <a:ext cx="860099" cy="523220"/>
          </a:xfrm>
          <a:prstGeom prst="rect">
            <a:avLst/>
          </a:prstGeom>
          <a:noFill/>
        </p:spPr>
        <p:txBody>
          <a:bodyPr wrap="square" rtlCol="0">
            <a:spAutoFit/>
          </a:bodyPr>
          <a:lstStyle/>
          <a:p>
            <a:pPr algn="ctr"/>
            <a:r>
              <a:rPr lang="it-IT" sz="2800" b="1">
                <a:solidFill>
                  <a:schemeClr val="bg1"/>
                </a:solidFill>
                <a:latin typeface="Arial" panose="020B0604020202020204" pitchFamily="34" charset="0"/>
                <a:cs typeface="Arial" panose="020B0604020202020204" pitchFamily="34" charset="0"/>
              </a:rPr>
              <a:t>16</a:t>
            </a:r>
          </a:p>
        </p:txBody>
      </p:sp>
      <p:sp>
        <p:nvSpPr>
          <p:cNvPr id="59" name="CasellaDiTesto 58">
            <a:extLst>
              <a:ext uri="{FF2B5EF4-FFF2-40B4-BE49-F238E27FC236}">
                <a16:creationId xmlns:a16="http://schemas.microsoft.com/office/drawing/2014/main" id="{AE4DC659-2299-4CFC-B061-0E51C0CF2624}"/>
              </a:ext>
            </a:extLst>
          </p:cNvPr>
          <p:cNvSpPr txBox="1"/>
          <p:nvPr/>
        </p:nvSpPr>
        <p:spPr>
          <a:xfrm>
            <a:off x="10090220" y="7438527"/>
            <a:ext cx="860099" cy="523220"/>
          </a:xfrm>
          <a:prstGeom prst="rect">
            <a:avLst/>
          </a:prstGeom>
          <a:noFill/>
        </p:spPr>
        <p:txBody>
          <a:bodyPr wrap="square" rtlCol="0">
            <a:spAutoFit/>
          </a:bodyPr>
          <a:lstStyle/>
          <a:p>
            <a:pPr algn="ctr"/>
            <a:r>
              <a:rPr lang="it-IT" sz="2800" b="1">
                <a:solidFill>
                  <a:schemeClr val="bg1"/>
                </a:solidFill>
                <a:latin typeface="Arial" panose="020B0604020202020204" pitchFamily="34" charset="0"/>
                <a:cs typeface="Arial" panose="020B0604020202020204" pitchFamily="34" charset="0"/>
              </a:rPr>
              <a:t>17</a:t>
            </a:r>
          </a:p>
        </p:txBody>
      </p:sp>
      <p:sp>
        <p:nvSpPr>
          <p:cNvPr id="33" name="Freeform: Shape 34">
            <a:extLst>
              <a:ext uri="{FF2B5EF4-FFF2-40B4-BE49-F238E27FC236}">
                <a16:creationId xmlns:a16="http://schemas.microsoft.com/office/drawing/2014/main" id="{07F0AABA-7447-4343-B48C-3E2E2FA1EE19}"/>
              </a:ext>
            </a:extLst>
          </p:cNvPr>
          <p:cNvSpPr/>
          <p:nvPr/>
        </p:nvSpPr>
        <p:spPr>
          <a:xfrm rot="1605208">
            <a:off x="9210031" y="6563486"/>
            <a:ext cx="2309316" cy="2623984"/>
          </a:xfrm>
          <a:custGeom>
            <a:avLst/>
            <a:gdLst>
              <a:gd name="connsiteX0" fmla="*/ 0 w 2309316"/>
              <a:gd name="connsiteY0" fmla="*/ 528749 h 2623984"/>
              <a:gd name="connsiteX1" fmla="*/ 1048862 w 2309316"/>
              <a:gd name="connsiteY1" fmla="*/ 0 h 2623984"/>
              <a:gd name="connsiteX2" fmla="*/ 2309316 w 2309316"/>
              <a:gd name="connsiteY2" fmla="*/ 415552 h 2623984"/>
              <a:gd name="connsiteX3" fmla="*/ 1893765 w 2309316"/>
              <a:gd name="connsiteY3" fmla="*/ 1676005 h 2623984"/>
              <a:gd name="connsiteX4" fmla="*/ 13293 w 2309316"/>
              <a:gd name="connsiteY4" fmla="*/ 2623984 h 2623984"/>
              <a:gd name="connsiteX5" fmla="*/ 1 w 2309316"/>
              <a:gd name="connsiteY5" fmla="*/ 2597616 h 26239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09316" h="2623984">
                <a:moveTo>
                  <a:pt x="0" y="528749"/>
                </a:moveTo>
                <a:lnTo>
                  <a:pt x="1048862" y="0"/>
                </a:lnTo>
                <a:lnTo>
                  <a:pt x="2309316" y="415552"/>
                </a:lnTo>
                <a:lnTo>
                  <a:pt x="1893765" y="1676005"/>
                </a:lnTo>
                <a:lnTo>
                  <a:pt x="13293" y="2623984"/>
                </a:lnTo>
                <a:lnTo>
                  <a:pt x="1" y="2597616"/>
                </a:lnTo>
                <a:close/>
              </a:path>
            </a:pathLst>
          </a:custGeom>
          <a:solidFill>
            <a:schemeClr val="accent5"/>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6" name="Oval 39">
            <a:extLst>
              <a:ext uri="{FF2B5EF4-FFF2-40B4-BE49-F238E27FC236}">
                <a16:creationId xmlns:a16="http://schemas.microsoft.com/office/drawing/2014/main" id="{4FDE5482-1130-4ED2-A83C-F0495A462714}"/>
              </a:ext>
            </a:extLst>
          </p:cNvPr>
          <p:cNvSpPr/>
          <p:nvPr/>
        </p:nvSpPr>
        <p:spPr>
          <a:xfrm>
            <a:off x="559116" y="7041726"/>
            <a:ext cx="1301360" cy="1365047"/>
          </a:xfrm>
          <a:prstGeom prst="ellipse">
            <a:avLst/>
          </a:prstGeom>
          <a:solidFill>
            <a:schemeClr val="bg1"/>
          </a:solidFill>
          <a:ln w="38100">
            <a:solidFill>
              <a:schemeClr val="bg1"/>
            </a:solidFill>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CasellaDiTesto 5">
            <a:extLst>
              <a:ext uri="{FF2B5EF4-FFF2-40B4-BE49-F238E27FC236}">
                <a16:creationId xmlns:a16="http://schemas.microsoft.com/office/drawing/2014/main" id="{17B2CC26-A93D-4507-9D6C-F89872B298B2}"/>
              </a:ext>
            </a:extLst>
          </p:cNvPr>
          <p:cNvSpPr txBox="1"/>
          <p:nvPr/>
        </p:nvSpPr>
        <p:spPr>
          <a:xfrm>
            <a:off x="3923450" y="7573182"/>
            <a:ext cx="3243302" cy="738664"/>
          </a:xfrm>
          <a:prstGeom prst="rect">
            <a:avLst/>
          </a:prstGeom>
          <a:noFill/>
        </p:spPr>
        <p:txBody>
          <a:bodyPr wrap="square" rtlCol="0">
            <a:spAutoFit/>
          </a:bodyPr>
          <a:lstStyle/>
          <a:p>
            <a:pPr algn="ctr"/>
            <a:r>
              <a:rPr lang="it-IT" sz="2400" b="1">
                <a:solidFill>
                  <a:schemeClr val="bg1"/>
                </a:solidFill>
                <a:latin typeface="Arial" panose="020B0604020202020204" pitchFamily="34" charset="0"/>
                <a:cs typeface="Arial" panose="020B0604020202020204" pitchFamily="34" charset="0"/>
              </a:rPr>
              <a:t>NEWS</a:t>
            </a:r>
            <a:endParaRPr lang="ru-RU" sz="2400" b="1">
              <a:solidFill>
                <a:schemeClr val="bg1"/>
              </a:solidFill>
              <a:latin typeface="Arial" panose="020B0604020202020204" pitchFamily="34" charset="0"/>
              <a:cs typeface="Arial" panose="020B0604020202020204" pitchFamily="34" charset="0"/>
            </a:endParaRPr>
          </a:p>
          <a:p>
            <a:endParaRPr lang="it-IT">
              <a:solidFill>
                <a:schemeClr val="bg1"/>
              </a:solidFill>
            </a:endParaRPr>
          </a:p>
        </p:txBody>
      </p:sp>
      <p:pic>
        <p:nvPicPr>
          <p:cNvPr id="10" name="Elemento grafico 9" descr="Post-it con riempimento a tinta unita">
            <a:extLst>
              <a:ext uri="{FF2B5EF4-FFF2-40B4-BE49-F238E27FC236}">
                <a16:creationId xmlns:a16="http://schemas.microsoft.com/office/drawing/2014/main" id="{E3E5DBA9-0D72-4A5C-924E-4935200A496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700388" y="7283977"/>
            <a:ext cx="914400" cy="914400"/>
          </a:xfrm>
          <a:prstGeom prst="rect">
            <a:avLst/>
          </a:prstGeom>
        </p:spPr>
      </p:pic>
      <p:sp>
        <p:nvSpPr>
          <p:cNvPr id="44" name="CasellaDiTesto 43">
            <a:extLst>
              <a:ext uri="{FF2B5EF4-FFF2-40B4-BE49-F238E27FC236}">
                <a16:creationId xmlns:a16="http://schemas.microsoft.com/office/drawing/2014/main" id="{C0E08875-7BC8-440A-9FFA-B1D5349C0E66}"/>
              </a:ext>
            </a:extLst>
          </p:cNvPr>
          <p:cNvSpPr txBox="1"/>
          <p:nvPr/>
        </p:nvSpPr>
        <p:spPr>
          <a:xfrm>
            <a:off x="9934639" y="7283190"/>
            <a:ext cx="860099" cy="523220"/>
          </a:xfrm>
          <a:prstGeom prst="rect">
            <a:avLst/>
          </a:prstGeom>
          <a:noFill/>
        </p:spPr>
        <p:txBody>
          <a:bodyPr wrap="square" rtlCol="0">
            <a:spAutoFit/>
          </a:bodyPr>
          <a:lstStyle/>
          <a:p>
            <a:pPr algn="ctr"/>
            <a:r>
              <a:rPr lang="it-IT" sz="2800" b="1">
                <a:solidFill>
                  <a:schemeClr val="bg1"/>
                </a:solidFill>
                <a:latin typeface="Arial" panose="020B0604020202020204" pitchFamily="34" charset="0"/>
                <a:cs typeface="Arial" panose="020B0604020202020204" pitchFamily="34" charset="0"/>
              </a:rPr>
              <a:t>18</a:t>
            </a:r>
          </a:p>
        </p:txBody>
      </p:sp>
      <p:sp>
        <p:nvSpPr>
          <p:cNvPr id="42" name="CasellaDiTesto 41">
            <a:extLst>
              <a:ext uri="{FF2B5EF4-FFF2-40B4-BE49-F238E27FC236}">
                <a16:creationId xmlns:a16="http://schemas.microsoft.com/office/drawing/2014/main" id="{31510C5C-BBCF-4122-87AE-1D1D3C34C5CA}"/>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90227994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wipe(up)">
                                      <p:cBhvr>
                                        <p:cTn id="7" dur="500"/>
                                        <p:tgtEl>
                                          <p:spTgt spid="5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left)">
                                      <p:cBhvr>
                                        <p:cTn id="12" dur="500"/>
                                        <p:tgtEl>
                                          <p:spTgt spid="11"/>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left)">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wipe(left)">
                                      <p:cBhvr>
                                        <p:cTn id="20" dur="500"/>
                                        <p:tgtEl>
                                          <p:spTgt spid="24"/>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animEffect transition="in" filter="wipe(left)">
                                      <p:cBhvr>
                                        <p:cTn id="23" dur="500"/>
                                        <p:tgtEl>
                                          <p:spTgt spid="25"/>
                                        </p:tgtEl>
                                      </p:cBhvr>
                                    </p:animEffect>
                                  </p:childTnLst>
                                </p:cTn>
                              </p:par>
                              <p:par>
                                <p:cTn id="24" presetID="22" presetClass="entr" presetSubtype="8" fill="hold" grpId="0" nodeType="withEffect" nodePh="1">
                                  <p:stCondLst>
                                    <p:cond delay="0"/>
                                  </p:stCondLst>
                                  <p:endCondLst>
                                    <p:cond evt="begin" delay="0">
                                      <p:tn val="24"/>
                                    </p:cond>
                                  </p:endCondLst>
                                  <p:childTnLst>
                                    <p:set>
                                      <p:cBhvr>
                                        <p:cTn id="25" dur="1" fill="hold">
                                          <p:stCondLst>
                                            <p:cond delay="0"/>
                                          </p:stCondLst>
                                        </p:cTn>
                                        <p:tgtEl>
                                          <p:spTgt spid="37"/>
                                        </p:tgtEl>
                                        <p:attrNameLst>
                                          <p:attrName>style.visibility</p:attrName>
                                        </p:attrNameLst>
                                      </p:cBhvr>
                                      <p:to>
                                        <p:strVal val="visible"/>
                                      </p:to>
                                    </p:set>
                                    <p:animEffect transition="in" filter="wipe(left)">
                                      <p:cBhvr>
                                        <p:cTn id="26" dur="500"/>
                                        <p:tgtEl>
                                          <p:spTgt spid="37"/>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wipe(left)">
                                      <p:cBhvr>
                                        <p:cTn id="29" dur="500"/>
                                        <p:tgtEl>
                                          <p:spTgt spid="4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left)">
                                      <p:cBhvr>
                                        <p:cTn id="32" dur="500"/>
                                        <p:tgtEl>
                                          <p:spTgt spid="35"/>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wipe(left)">
                                      <p:cBhvr>
                                        <p:cTn id="35" dur="500"/>
                                        <p:tgtEl>
                                          <p:spTgt spid="34"/>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52"/>
                                        </p:tgtEl>
                                        <p:attrNameLst>
                                          <p:attrName>style.visibility</p:attrName>
                                        </p:attrNameLst>
                                      </p:cBhvr>
                                      <p:to>
                                        <p:strVal val="visible"/>
                                      </p:to>
                                    </p:set>
                                    <p:animEffect transition="in" filter="wipe(left)">
                                      <p:cBhvr>
                                        <p:cTn id="38" dur="500"/>
                                        <p:tgtEl>
                                          <p:spTgt spid="52"/>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53"/>
                                        </p:tgtEl>
                                        <p:attrNameLst>
                                          <p:attrName>style.visibility</p:attrName>
                                        </p:attrNameLst>
                                      </p:cBhvr>
                                      <p:to>
                                        <p:strVal val="visible"/>
                                      </p:to>
                                    </p:set>
                                    <p:animEffect transition="in" filter="wipe(left)">
                                      <p:cBhvr>
                                        <p:cTn id="41" dur="500"/>
                                        <p:tgtEl>
                                          <p:spTgt spid="53"/>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wipe(left)">
                                      <p:cBhvr>
                                        <p:cTn id="44" dur="500"/>
                                        <p:tgtEl>
                                          <p:spTgt spid="33"/>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32"/>
                                        </p:tgtEl>
                                        <p:attrNameLst>
                                          <p:attrName>style.visibility</p:attrName>
                                        </p:attrNameLst>
                                      </p:cBhvr>
                                      <p:to>
                                        <p:strVal val="visible"/>
                                      </p:to>
                                    </p:set>
                                    <p:animEffect transition="in" filter="wipe(left)">
                                      <p:cBhvr>
                                        <p:cTn id="47" dur="500"/>
                                        <p:tgtEl>
                                          <p:spTgt spid="32"/>
                                        </p:tgtEl>
                                      </p:cBhvr>
                                    </p:animEffect>
                                  </p:childTnLst>
                                </p:cTn>
                              </p:par>
                              <p:par>
                                <p:cTn id="48" presetID="22" presetClass="entr" presetSubtype="8" fill="hold" grpId="0" nodeType="withEffect">
                                  <p:stCondLst>
                                    <p:cond delay="0"/>
                                  </p:stCondLst>
                                  <p:childTnLst>
                                    <p:set>
                                      <p:cBhvr>
                                        <p:cTn id="49" dur="1" fill="hold">
                                          <p:stCondLst>
                                            <p:cond delay="0"/>
                                          </p:stCondLst>
                                        </p:cTn>
                                        <p:tgtEl>
                                          <p:spTgt spid="36"/>
                                        </p:tgtEl>
                                        <p:attrNameLst>
                                          <p:attrName>style.visibility</p:attrName>
                                        </p:attrNameLst>
                                      </p:cBhvr>
                                      <p:to>
                                        <p:strVal val="visible"/>
                                      </p:to>
                                    </p:set>
                                    <p:animEffect transition="in" filter="wipe(left)">
                                      <p:cBhvr>
                                        <p:cTn id="50"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24" grpId="0" animBg="1"/>
      <p:bldP spid="11" grpId="0" animBg="1"/>
      <p:bldP spid="9" grpId="0" animBg="1"/>
      <p:bldP spid="25" grpId="0" animBg="1"/>
      <p:bldP spid="35" grpId="0" animBg="1"/>
      <p:bldP spid="37" grpId="0"/>
      <p:bldP spid="40" grpId="0" animBg="1"/>
      <p:bldP spid="51" grpId="0"/>
      <p:bldP spid="52" grpId="0" animBg="1"/>
      <p:bldP spid="53" grpId="0" animBg="1"/>
      <p:bldP spid="33" grpId="0" animBg="1"/>
      <p:bldP spid="36"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10" name="Elemento grafico 9" descr="Un libro aperto">
            <a:extLst>
              <a:ext uri="{FF2B5EF4-FFF2-40B4-BE49-F238E27FC236}">
                <a16:creationId xmlns:a16="http://schemas.microsoft.com/office/drawing/2014/main" id="{3DBD8BB1-038E-448E-AEC0-1AC9DFA5F0E1}"/>
              </a:ext>
            </a:extLst>
          </p:cNvPr>
          <p:cNvPicPr>
            <a:picLocks noChangeAspect="1"/>
          </p:cNvPicPr>
          <p:nvPr/>
        </p:nvPicPr>
        <p:blipFill>
          <a:blip r:embed="rId2">
            <a:alphaModFix amt="50000"/>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28627" y="987313"/>
            <a:ext cx="8714165" cy="8714165"/>
          </a:xfrm>
          <a:prstGeom prst="rect">
            <a:avLst/>
          </a:prstGeom>
        </p:spPr>
      </p:pic>
      <p:cxnSp>
        <p:nvCxnSpPr>
          <p:cNvPr id="9" name="Straight Connector 8">
            <a:extLst>
              <a:ext uri="{FF2B5EF4-FFF2-40B4-BE49-F238E27FC236}">
                <a16:creationId xmlns:a16="http://schemas.microsoft.com/office/drawing/2014/main" id="{9AA724FE-DCA6-43A1-958A-0CF52E80F9F9}"/>
              </a:ext>
            </a:extLst>
          </p:cNvPr>
          <p:cNvCxnSpPr>
            <a:cxnSpLocks/>
          </p:cNvCxnSpPr>
          <p:nvPr/>
        </p:nvCxnSpPr>
        <p:spPr>
          <a:xfrm>
            <a:off x="2120630" y="-661480"/>
            <a:ext cx="1984442" cy="4241260"/>
          </a:xfrm>
          <a:prstGeom prst="line">
            <a:avLst/>
          </a:prstGeom>
          <a:ln w="28575">
            <a:solidFill>
              <a:schemeClr val="bg1">
                <a:lumMod val="8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5" name="Oval 4">
            <a:extLst>
              <a:ext uri="{FF2B5EF4-FFF2-40B4-BE49-F238E27FC236}">
                <a16:creationId xmlns:a16="http://schemas.microsoft.com/office/drawing/2014/main" id="{A6236C5C-188D-4F01-9DBB-DE2CFC112734}"/>
              </a:ext>
            </a:extLst>
          </p:cNvPr>
          <p:cNvSpPr/>
          <p:nvPr/>
        </p:nvSpPr>
        <p:spPr>
          <a:xfrm>
            <a:off x="1815383" y="2416328"/>
            <a:ext cx="5856136" cy="5856136"/>
          </a:xfrm>
          <a:prstGeom prst="ellips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3200">
              <a:latin typeface="Arial" panose="020B0604020202020204" pitchFamily="34" charset="0"/>
              <a:cs typeface="Arial" panose="020B0604020202020204" pitchFamily="34" charset="0"/>
            </a:endParaRPr>
          </a:p>
        </p:txBody>
      </p:sp>
      <p:sp>
        <p:nvSpPr>
          <p:cNvPr id="6" name="Oval 4">
            <a:extLst>
              <a:ext uri="{FF2B5EF4-FFF2-40B4-BE49-F238E27FC236}">
                <a16:creationId xmlns:a16="http://schemas.microsoft.com/office/drawing/2014/main" id="{BB49C176-171D-2247-8ABA-91BAF6142985}"/>
              </a:ext>
            </a:extLst>
          </p:cNvPr>
          <p:cNvSpPr/>
          <p:nvPr/>
        </p:nvSpPr>
        <p:spPr>
          <a:xfrm>
            <a:off x="2015659" y="2216226"/>
            <a:ext cx="5856136" cy="5856136"/>
          </a:xfrm>
          <a:prstGeom prst="ellipse">
            <a:avLst/>
          </a:prstGeom>
          <a:solidFill>
            <a:schemeClr val="accent1"/>
          </a:solidFill>
          <a:ln w="57150">
            <a:noFill/>
            <a:miter lim="800000"/>
          </a:ln>
          <a:effectLst>
            <a:outerShdw blurRad="800100" dist="609600" dir="7800000" sx="96000" sy="96000" algn="t" rotWithShape="0">
              <a:schemeClr val="bg2">
                <a:lumMod val="75000"/>
                <a:alpha val="39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3200" b="1">
                <a:latin typeface="Arial" panose="020B0604020202020204" pitchFamily="34" charset="0"/>
                <a:cs typeface="Arial" panose="020B0604020202020204" pitchFamily="34" charset="0"/>
              </a:rPr>
              <a:t>AGGIORNAMENTO PRASSI</a:t>
            </a:r>
            <a:endParaRPr lang="ru-RU" sz="3200">
              <a:latin typeface="Arial" panose="020B0604020202020204" pitchFamily="34" charset="0"/>
              <a:cs typeface="Arial" panose="020B0604020202020204" pitchFamily="34" charset="0"/>
            </a:endParaRPr>
          </a:p>
        </p:txBody>
      </p:sp>
      <p:sp>
        <p:nvSpPr>
          <p:cNvPr id="7" name="Rettangolo 6">
            <a:extLst>
              <a:ext uri="{FF2B5EF4-FFF2-40B4-BE49-F238E27FC236}">
                <a16:creationId xmlns:a16="http://schemas.microsoft.com/office/drawing/2014/main" id="{4ACEA228-33EE-4FD7-BCDF-809E10831AD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8" name="Gruppo 7">
            <a:extLst>
              <a:ext uri="{FF2B5EF4-FFF2-40B4-BE49-F238E27FC236}">
                <a16:creationId xmlns:a16="http://schemas.microsoft.com/office/drawing/2014/main" id="{547491C7-4D1D-4D2C-9315-C52AFCD713AD}"/>
              </a:ext>
            </a:extLst>
          </p:cNvPr>
          <p:cNvGrpSpPr/>
          <p:nvPr/>
        </p:nvGrpSpPr>
        <p:grpSpPr>
          <a:xfrm>
            <a:off x="1" y="9097706"/>
            <a:ext cx="18287999" cy="1177858"/>
            <a:chOff x="-121141" y="6091519"/>
            <a:chExt cx="12462637" cy="894504"/>
          </a:xfrm>
        </p:grpSpPr>
        <p:sp>
          <p:nvSpPr>
            <p:cNvPr id="11" name="Rettangolo 10">
              <a:extLst>
                <a:ext uri="{FF2B5EF4-FFF2-40B4-BE49-F238E27FC236}">
                  <a16:creationId xmlns:a16="http://schemas.microsoft.com/office/drawing/2014/main" id="{19E04B2F-15B8-4143-931A-FF364740F3B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2" name="Immagine 11">
              <a:extLst>
                <a:ext uri="{FF2B5EF4-FFF2-40B4-BE49-F238E27FC236}">
                  <a16:creationId xmlns:a16="http://schemas.microsoft.com/office/drawing/2014/main" id="{64B468E3-FA29-46F6-A74F-C1A4FFC4E541}"/>
                </a:ext>
              </a:extLst>
            </p:cNvPr>
            <p:cNvPicPr>
              <a:picLocks noChangeAspect="1"/>
            </p:cNvPicPr>
            <p:nvPr/>
          </p:nvPicPr>
          <p:blipFill>
            <a:blip r:embed="rId4"/>
            <a:stretch>
              <a:fillRect/>
            </a:stretch>
          </p:blipFill>
          <p:spPr>
            <a:xfrm>
              <a:off x="10821871" y="6236454"/>
              <a:ext cx="1083094" cy="536609"/>
            </a:xfrm>
            <a:prstGeom prst="rect">
              <a:avLst/>
            </a:prstGeom>
          </p:spPr>
        </p:pic>
      </p:grpSp>
      <p:sp>
        <p:nvSpPr>
          <p:cNvPr id="14" name="CasellaDiTesto 13">
            <a:extLst>
              <a:ext uri="{FF2B5EF4-FFF2-40B4-BE49-F238E27FC236}">
                <a16:creationId xmlns:a16="http://schemas.microsoft.com/office/drawing/2014/main" id="{2B1F8CE9-52C1-4852-BD7A-611D09331740}"/>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Tree>
    <p:extLst>
      <p:ext uri="{BB962C8B-B14F-4D97-AF65-F5344CB8AC3E}">
        <p14:creationId xmlns:p14="http://schemas.microsoft.com/office/powerpoint/2010/main" val="749277721"/>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wipe(up)">
                                      <p:cBhvr>
                                        <p:cTn id="10" dur="500"/>
                                        <p:tgtEl>
                                          <p:spTgt spid="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ipe(up)">
                                      <p:cBhvr>
                                        <p:cTn id="1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707886"/>
          </a:xfrm>
          <a:prstGeom prst="rect">
            <a:avLst/>
          </a:prstGeom>
          <a:noFill/>
        </p:spPr>
        <p:txBody>
          <a:bodyPr wrap="square" lIns="91440" tIns="45720" rIns="91440" bIns="45720" anchor="t">
            <a:spAutoFit/>
          </a:bodyPr>
          <a:lstStyle/>
          <a:p>
            <a:pPr algn="ctr" fontAlgn="base"/>
            <a:endParaRPr lang="it-IT" sz="2000" b="1">
              <a:solidFill>
                <a:srgbClr val="002060"/>
              </a:solidFill>
              <a:highlight>
                <a:srgbClr val="FFFF00"/>
              </a:highlight>
              <a:latin typeface="Arial"/>
              <a:cs typeface="Arial"/>
            </a:endParaRPr>
          </a:p>
          <a:p>
            <a:pPr algn="ctr" fontAlgn="base"/>
            <a:endParaRPr lang="it-IT" sz="2000">
              <a:solidFill>
                <a:srgbClr val="002060"/>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IVA</a:t>
            </a:r>
            <a:endParaRPr lang="en-US" sz="4800" b="1" kern="0">
              <a:solidFill>
                <a:schemeClr val="bg1"/>
              </a:solidFill>
              <a:latin typeface="Arial" panose="020B0604020202020204" pitchFamily="34" charset="0"/>
              <a:cs typeface="Arial" panose="020B0604020202020204" pitchFamily="34" charset="0"/>
            </a:endParaRPr>
          </a:p>
        </p:txBody>
      </p:sp>
      <p:graphicFrame>
        <p:nvGraphicFramePr>
          <p:cNvPr id="2" name="Tabella 2">
            <a:extLst>
              <a:ext uri="{FF2B5EF4-FFF2-40B4-BE49-F238E27FC236}">
                <a16:creationId xmlns:a16="http://schemas.microsoft.com/office/drawing/2014/main" id="{E32FC90B-615F-4C93-B857-353477B4A8C2}"/>
              </a:ext>
            </a:extLst>
          </p:cNvPr>
          <p:cNvGraphicFramePr>
            <a:graphicFrameLocks noGrp="1"/>
          </p:cNvGraphicFramePr>
          <p:nvPr>
            <p:extLst>
              <p:ext uri="{D42A27DB-BD31-4B8C-83A1-F6EECF244321}">
                <p14:modId xmlns:p14="http://schemas.microsoft.com/office/powerpoint/2010/main" val="1672464141"/>
              </p:ext>
            </p:extLst>
          </p:nvPr>
        </p:nvGraphicFramePr>
        <p:xfrm>
          <a:off x="524087" y="1877421"/>
          <a:ext cx="17343988" cy="6583680"/>
        </p:xfrm>
        <a:graphic>
          <a:graphicData uri="http://schemas.openxmlformats.org/drawingml/2006/table">
            <a:tbl>
              <a:tblPr firstRow="1" bandRow="1">
                <a:tableStyleId>{00A15C55-8517-42AA-B614-E9B94910E393}</a:tableStyleId>
              </a:tblPr>
              <a:tblGrid>
                <a:gridCol w="3155031">
                  <a:extLst>
                    <a:ext uri="{9D8B030D-6E8A-4147-A177-3AD203B41FA5}">
                      <a16:colId xmlns:a16="http://schemas.microsoft.com/office/drawing/2014/main" val="614387581"/>
                    </a:ext>
                  </a:extLst>
                </a:gridCol>
                <a:gridCol w="14188957">
                  <a:extLst>
                    <a:ext uri="{9D8B030D-6E8A-4147-A177-3AD203B41FA5}">
                      <a16:colId xmlns:a16="http://schemas.microsoft.com/office/drawing/2014/main" val="2952886897"/>
                    </a:ext>
                  </a:extLst>
                </a:gridCol>
              </a:tblGrid>
              <a:tr h="2663653">
                <a:tc>
                  <a:txBody>
                    <a:bodyPr/>
                    <a:lstStyle/>
                    <a:p>
                      <a:pPr marL="0" marR="0" lvl="0" indent="0" algn="ctr" defTabSz="1371645" rtl="0" eaLnBrk="1" fontAlgn="auto" latinLnBrk="0" hangingPunct="1">
                        <a:lnSpc>
                          <a:spcPct val="100000"/>
                        </a:lnSpc>
                        <a:spcBef>
                          <a:spcPts val="0"/>
                        </a:spcBef>
                        <a:spcAft>
                          <a:spcPts val="0"/>
                        </a:spcAft>
                        <a:buClrTx/>
                        <a:buSzTx/>
                        <a:buFontTx/>
                        <a:buNone/>
                        <a:tabLst/>
                        <a:defRPr/>
                      </a:pPr>
                      <a:r>
                        <a:rPr lang="it-IT" sz="2200" b="1">
                          <a:latin typeface="Arial" panose="020B0604020202020204" pitchFamily="34" charset="0"/>
                          <a:cs typeface="Arial" panose="020B0604020202020204" pitchFamily="34" charset="0"/>
                        </a:rPr>
                        <a:t>Risp. </a:t>
                      </a:r>
                      <a:r>
                        <a:rPr lang="it-IT" sz="2200" b="1" err="1">
                          <a:latin typeface="Arial" panose="020B0604020202020204" pitchFamily="34" charset="0"/>
                          <a:cs typeface="Arial" panose="020B0604020202020204" pitchFamily="34" charset="0"/>
                        </a:rPr>
                        <a:t>Interp</a:t>
                      </a:r>
                      <a:r>
                        <a:rPr lang="it-IT" sz="2200" b="1">
                          <a:latin typeface="Arial" panose="020B0604020202020204" pitchFamily="34" charset="0"/>
                          <a:cs typeface="Arial" panose="020B0604020202020204" pitchFamily="34" charset="0"/>
                        </a:rPr>
                        <a:t>.</a:t>
                      </a:r>
                    </a:p>
                    <a:p>
                      <a:pPr marL="0" marR="0" lvl="0" indent="0" algn="ctr" defTabSz="1371645" rtl="0" eaLnBrk="1" fontAlgn="auto" latinLnBrk="0" hangingPunct="1">
                        <a:lnSpc>
                          <a:spcPct val="100000"/>
                        </a:lnSpc>
                        <a:spcBef>
                          <a:spcPts val="0"/>
                        </a:spcBef>
                        <a:spcAft>
                          <a:spcPts val="0"/>
                        </a:spcAft>
                        <a:buClrTx/>
                        <a:buSzTx/>
                        <a:buFontTx/>
                        <a:buNone/>
                        <a:tabLst/>
                        <a:defRPr/>
                      </a:pPr>
                      <a:r>
                        <a:rPr lang="it-IT" sz="2200" b="1">
                          <a:latin typeface="Arial" panose="020B0604020202020204" pitchFamily="34" charset="0"/>
                          <a:cs typeface="Arial" panose="020B0604020202020204" pitchFamily="34" charset="0"/>
                        </a:rPr>
                        <a:t>n. 853 del 2021</a:t>
                      </a:r>
                    </a:p>
                    <a:p>
                      <a:pPr marL="0" marR="0" lvl="0" indent="0" algn="ctr" defTabSz="1371645" rtl="0" eaLnBrk="1" fontAlgn="auto" latinLnBrk="0" hangingPunct="1">
                        <a:lnSpc>
                          <a:spcPct val="100000"/>
                        </a:lnSpc>
                        <a:spcBef>
                          <a:spcPts val="0"/>
                        </a:spcBef>
                        <a:spcAft>
                          <a:spcPts val="0"/>
                        </a:spcAft>
                        <a:buClrTx/>
                        <a:buSzTx/>
                        <a:buFontTx/>
                        <a:buNone/>
                        <a:tabLst/>
                        <a:defRPr/>
                      </a:pPr>
                      <a:endParaRPr lang="it-IT" sz="2200" b="1">
                        <a:latin typeface="Arial" panose="020B0604020202020204" pitchFamily="34" charset="0"/>
                        <a:cs typeface="Arial" panose="020B0604020202020204" pitchFamily="34" charset="0"/>
                      </a:endParaRPr>
                    </a:p>
                    <a:p>
                      <a:pPr marL="0" marR="0" lvl="0" indent="0" algn="ctr" defTabSz="1371645" rtl="0" eaLnBrk="1" fontAlgn="auto" latinLnBrk="0" hangingPunct="1">
                        <a:lnSpc>
                          <a:spcPct val="100000"/>
                        </a:lnSpc>
                        <a:spcBef>
                          <a:spcPts val="0"/>
                        </a:spcBef>
                        <a:spcAft>
                          <a:spcPts val="0"/>
                        </a:spcAft>
                        <a:buClrTx/>
                        <a:buSzTx/>
                        <a:buFontTx/>
                        <a:buNone/>
                        <a:tabLst/>
                        <a:defRPr/>
                      </a:pPr>
                      <a:r>
                        <a:rPr lang="it-IT" sz="2200" b="1">
                          <a:latin typeface="Arial" panose="020B0604020202020204" pitchFamily="34" charset="0"/>
                          <a:cs typeface="Arial" panose="020B0604020202020204" pitchFamily="34" charset="0"/>
                        </a:rPr>
                        <a:t>DETRAZIONE IVA-  ACQUISTI EFFETTUATI DURANTE LA FASE DI LIQUIDAZIONE</a:t>
                      </a:r>
                    </a:p>
                    <a:p>
                      <a:pPr algn="ctr"/>
                      <a:endParaRPr lang="it-IT" sz="2200" b="1">
                        <a:solidFill>
                          <a:schemeClr val="bg1"/>
                        </a:solidFill>
                        <a:latin typeface="Arial" panose="020B0604020202020204" pitchFamily="34" charset="0"/>
                        <a:cs typeface="Arial" panose="020B0604020202020204" pitchFamily="34" charset="0"/>
                      </a:endParaRPr>
                    </a:p>
                  </a:txBody>
                  <a:tcPr marL="137160" marR="137160" marT="137160" marB="137160" anchor="ctr">
                    <a:solidFill>
                      <a:schemeClr val="tx2">
                        <a:lumMod val="25000"/>
                      </a:schemeClr>
                    </a:solidFill>
                  </a:tcPr>
                </a:tc>
                <a:tc>
                  <a:txBody>
                    <a:bodyPr/>
                    <a:lstStyle/>
                    <a:p>
                      <a:pPr marL="0" marR="0" lvl="0" indent="0" algn="just" defTabSz="1371645" rtl="0" eaLnBrk="1" fontAlgn="auto" latinLnBrk="0" hangingPunct="1">
                        <a:lnSpc>
                          <a:spcPct val="100000"/>
                        </a:lnSpc>
                        <a:spcBef>
                          <a:spcPts val="0"/>
                        </a:spcBef>
                        <a:spcAft>
                          <a:spcPts val="0"/>
                        </a:spcAft>
                        <a:buClrTx/>
                        <a:buSzTx/>
                        <a:buFontTx/>
                        <a:buNone/>
                        <a:tabLst/>
                        <a:defRPr/>
                      </a:pPr>
                      <a:r>
                        <a:rPr lang="it-IT" sz="2200" b="0">
                          <a:solidFill>
                            <a:schemeClr val="tx1"/>
                          </a:solidFill>
                          <a:latin typeface="Arial" panose="020B0604020202020204" pitchFamily="34" charset="0"/>
                          <a:cs typeface="Arial" panose="020B0604020202020204" pitchFamily="34" charset="0"/>
                        </a:rPr>
                        <a:t>Viene confermata la possibilità di detrarre l’IVA dagli acquisti effettuati </a:t>
                      </a:r>
                      <a:r>
                        <a:rPr lang="it-IT" sz="2200" b="1">
                          <a:solidFill>
                            <a:schemeClr val="tx1"/>
                          </a:solidFill>
                          <a:latin typeface="Arial" panose="020B0604020202020204" pitchFamily="34" charset="0"/>
                          <a:cs typeface="Arial" panose="020B0604020202020204" pitchFamily="34" charset="0"/>
                        </a:rPr>
                        <a:t>durante la fase di liquidazione </a:t>
                      </a:r>
                      <a:r>
                        <a:rPr lang="it-IT" sz="2200" b="0">
                          <a:solidFill>
                            <a:schemeClr val="tx1"/>
                          </a:solidFill>
                          <a:latin typeface="Arial" panose="020B0604020202020204" pitchFamily="34" charset="0"/>
                          <a:cs typeface="Arial" panose="020B0604020202020204" pitchFamily="34" charset="0"/>
                        </a:rPr>
                        <a:t>della società purché i beni e i servizi acquistati siano </a:t>
                      </a:r>
                      <a:r>
                        <a:rPr lang="it-IT" sz="2200" b="1">
                          <a:solidFill>
                            <a:schemeClr val="tx1"/>
                          </a:solidFill>
                          <a:latin typeface="Arial" panose="020B0604020202020204" pitchFamily="34" charset="0"/>
                          <a:cs typeface="Arial" panose="020B0604020202020204" pitchFamily="34" charset="0"/>
                        </a:rPr>
                        <a:t>inerenti</a:t>
                      </a:r>
                      <a:r>
                        <a:rPr lang="it-IT" sz="2200" b="0">
                          <a:solidFill>
                            <a:schemeClr val="tx1"/>
                          </a:solidFill>
                          <a:latin typeface="Arial" panose="020B0604020202020204" pitchFamily="34" charset="0"/>
                          <a:cs typeface="Arial" panose="020B0604020202020204" pitchFamily="34" charset="0"/>
                        </a:rPr>
                        <a:t>, anche solo potenzialmente, all'esercizio dell'attività d'impresa e siano destinati ad operazioni </a:t>
                      </a:r>
                      <a:r>
                        <a:rPr lang="it-IT" sz="2200" b="1">
                          <a:solidFill>
                            <a:schemeClr val="tx1"/>
                          </a:solidFill>
                          <a:latin typeface="Arial" panose="020B0604020202020204" pitchFamily="34" charset="0"/>
                          <a:cs typeface="Arial" panose="020B0604020202020204" pitchFamily="34" charset="0"/>
                        </a:rPr>
                        <a:t>soggette ad imposta. </a:t>
                      </a:r>
                      <a:r>
                        <a:rPr lang="it-IT" sz="2200" b="0">
                          <a:solidFill>
                            <a:schemeClr val="tx1"/>
                          </a:solidFill>
                          <a:latin typeface="Arial" panose="020B0604020202020204" pitchFamily="34" charset="0"/>
                          <a:cs typeface="Arial" panose="020B0604020202020204" pitchFamily="34" charset="0"/>
                        </a:rPr>
                        <a:t>Il presupposto dell'inerenza è realizzato </a:t>
                      </a:r>
                      <a:r>
                        <a:rPr lang="it-IT" sz="2200" b="0" u="sng">
                          <a:solidFill>
                            <a:schemeClr val="tx1"/>
                          </a:solidFill>
                          <a:latin typeface="Arial" panose="020B0604020202020204" pitchFamily="34" charset="0"/>
                          <a:cs typeface="Arial" panose="020B0604020202020204" pitchFamily="34" charset="0"/>
                        </a:rPr>
                        <a:t>anche nella fase «estintiva» </a:t>
                      </a:r>
                      <a:r>
                        <a:rPr lang="it-IT" sz="2200" b="0" u="none">
                          <a:solidFill>
                            <a:schemeClr val="tx1"/>
                          </a:solidFill>
                          <a:latin typeface="Arial" panose="020B0604020202020204" pitchFamily="34" charset="0"/>
                          <a:cs typeface="Arial" panose="020B0604020202020204" pitchFamily="34" charset="0"/>
                        </a:rPr>
                        <a:t>della società in quanto le operazioni effettuate durante tale fase </a:t>
                      </a:r>
                      <a:r>
                        <a:rPr lang="it-IT" sz="2200" b="0" i="0" u="none" kern="1200">
                          <a:solidFill>
                            <a:schemeClr val="tx1"/>
                          </a:solidFill>
                          <a:effectLst/>
                          <a:latin typeface="Arial" panose="020B0604020202020204" pitchFamily="34" charset="0"/>
                          <a:cs typeface="Arial" panose="020B0604020202020204" pitchFamily="34" charset="0"/>
                        </a:rPr>
                        <a:t>restano pur sempre parte dell’attività d’impresa </a:t>
                      </a:r>
                      <a:r>
                        <a:rPr lang="it-IT" sz="2200" b="0" i="0" kern="1200">
                          <a:solidFill>
                            <a:schemeClr val="tx1"/>
                          </a:solidFill>
                          <a:effectLst/>
                          <a:latin typeface="Arial" panose="020B0604020202020204" pitchFamily="34" charset="0"/>
                          <a:cs typeface="Arial" panose="020B0604020202020204" pitchFamily="34" charset="0"/>
                        </a:rPr>
                        <a:t>e purché sia </a:t>
                      </a:r>
                      <a:r>
                        <a:rPr lang="it-IT" sz="2200" b="0">
                          <a:solidFill>
                            <a:schemeClr val="tx1"/>
                          </a:solidFill>
                          <a:latin typeface="Arial" panose="020B0604020202020204" pitchFamily="34" charset="0"/>
                          <a:cs typeface="Arial" panose="020B0604020202020204" pitchFamily="34" charset="0"/>
                        </a:rPr>
                        <a:t>riscontrabile un </a:t>
                      </a:r>
                      <a:r>
                        <a:rPr lang="it-IT" sz="2200" b="1">
                          <a:solidFill>
                            <a:schemeClr val="tx1"/>
                          </a:solidFill>
                          <a:latin typeface="Arial" panose="020B0604020202020204" pitchFamily="34" charset="0"/>
                          <a:cs typeface="Arial" panose="020B0604020202020204" pitchFamily="34" charset="0"/>
                        </a:rPr>
                        <a:t>nesso di diretta strumentalità</a:t>
                      </a:r>
                      <a:r>
                        <a:rPr lang="it-IT" sz="2200" b="0">
                          <a:solidFill>
                            <a:schemeClr val="tx1"/>
                          </a:solidFill>
                          <a:latin typeface="Arial" panose="020B0604020202020204" pitchFamily="34" charset="0"/>
                          <a:cs typeface="Arial" panose="020B0604020202020204" pitchFamily="34" charset="0"/>
                        </a:rPr>
                        <a:t> tra l'impiego dei beni e servizi acquistati e lo svolgimento dell'attività liquidatoria.</a:t>
                      </a:r>
                    </a:p>
                    <a:p>
                      <a:pPr marL="0" marR="0" lvl="0" indent="0" algn="just" defTabSz="1371645" rtl="0" eaLnBrk="1" fontAlgn="auto" latinLnBrk="0" hangingPunct="1">
                        <a:lnSpc>
                          <a:spcPct val="100000"/>
                        </a:lnSpc>
                        <a:spcBef>
                          <a:spcPts val="0"/>
                        </a:spcBef>
                        <a:spcAft>
                          <a:spcPts val="0"/>
                        </a:spcAft>
                        <a:buClrTx/>
                        <a:buSzTx/>
                        <a:buFontTx/>
                        <a:buNone/>
                        <a:tabLst/>
                        <a:defRPr/>
                      </a:pPr>
                      <a:endParaRPr lang="it-IT" sz="2200" b="1">
                        <a:solidFill>
                          <a:schemeClr val="bg1"/>
                        </a:solidFill>
                        <a:latin typeface="Arial" panose="020B0604020202020204" pitchFamily="34" charset="0"/>
                        <a:cs typeface="Arial" panose="020B0604020202020204" pitchFamily="34" charset="0"/>
                      </a:endParaRPr>
                    </a:p>
                  </a:txBody>
                  <a:tcPr marL="137160" marR="137160" marT="137160" marB="137160" anchor="ctr">
                    <a:solidFill>
                      <a:srgbClr val="CCDAE1"/>
                    </a:solidFill>
                  </a:tcPr>
                </a:tc>
                <a:extLst>
                  <a:ext uri="{0D108BD9-81ED-4DB2-BD59-A6C34878D82A}">
                    <a16:rowId xmlns:a16="http://schemas.microsoft.com/office/drawing/2014/main" val="1180468609"/>
                  </a:ext>
                </a:extLst>
              </a:tr>
              <a:tr h="2663653">
                <a:tc>
                  <a:txBody>
                    <a:bodyPr/>
                    <a:lstStyle/>
                    <a:p>
                      <a:pPr marL="0" marR="0" lvl="0" indent="0" algn="ctr" defTabSz="1371645" rtl="0" eaLnBrk="1" fontAlgn="auto" latinLnBrk="0" hangingPunct="1">
                        <a:lnSpc>
                          <a:spcPct val="100000"/>
                        </a:lnSpc>
                        <a:spcBef>
                          <a:spcPts val="0"/>
                        </a:spcBef>
                        <a:spcAft>
                          <a:spcPts val="0"/>
                        </a:spcAft>
                        <a:buClrTx/>
                        <a:buSzTx/>
                        <a:buFontTx/>
                        <a:buNone/>
                        <a:tabLst/>
                        <a:defRPr/>
                      </a:pPr>
                      <a:r>
                        <a:rPr lang="it-IT" sz="2200" b="1">
                          <a:solidFill>
                            <a:schemeClr val="bg1"/>
                          </a:solidFill>
                          <a:latin typeface="Arial"/>
                          <a:cs typeface="Arial"/>
                        </a:rPr>
                        <a:t>Risp. </a:t>
                      </a:r>
                      <a:r>
                        <a:rPr lang="it-IT" sz="2200" b="1" err="1">
                          <a:solidFill>
                            <a:schemeClr val="bg1"/>
                          </a:solidFill>
                          <a:latin typeface="Arial"/>
                          <a:cs typeface="Arial"/>
                        </a:rPr>
                        <a:t>Interp</a:t>
                      </a:r>
                      <a:r>
                        <a:rPr lang="it-IT" sz="2200" b="1">
                          <a:solidFill>
                            <a:schemeClr val="bg1"/>
                          </a:solidFill>
                          <a:latin typeface="Arial"/>
                          <a:cs typeface="Arial"/>
                        </a:rPr>
                        <a:t>.</a:t>
                      </a:r>
                    </a:p>
                    <a:p>
                      <a:pPr marL="0" marR="0" lvl="0" indent="0" algn="ctr" defTabSz="1371645" rtl="0" eaLnBrk="1" fontAlgn="auto" latinLnBrk="0" hangingPunct="1">
                        <a:lnSpc>
                          <a:spcPct val="100000"/>
                        </a:lnSpc>
                        <a:spcBef>
                          <a:spcPts val="0"/>
                        </a:spcBef>
                        <a:spcAft>
                          <a:spcPts val="0"/>
                        </a:spcAft>
                        <a:buClrTx/>
                        <a:buSzTx/>
                        <a:buFontTx/>
                        <a:buNone/>
                        <a:tabLst/>
                        <a:defRPr/>
                      </a:pPr>
                      <a:r>
                        <a:rPr lang="it-IT" sz="2200" b="1">
                          <a:solidFill>
                            <a:schemeClr val="bg1"/>
                          </a:solidFill>
                          <a:latin typeface="Arial"/>
                          <a:cs typeface="Arial"/>
                        </a:rPr>
                        <a:t>n. 855 del 2021</a:t>
                      </a:r>
                    </a:p>
                    <a:p>
                      <a:pPr marL="0" marR="0" lvl="0" indent="0" algn="ctr" defTabSz="1371645" rtl="0" eaLnBrk="1" fontAlgn="auto" latinLnBrk="0" hangingPunct="1">
                        <a:lnSpc>
                          <a:spcPct val="100000"/>
                        </a:lnSpc>
                        <a:spcBef>
                          <a:spcPts val="0"/>
                        </a:spcBef>
                        <a:spcAft>
                          <a:spcPts val="0"/>
                        </a:spcAft>
                        <a:buClrTx/>
                        <a:buSzTx/>
                        <a:buFontTx/>
                        <a:buNone/>
                        <a:tabLst/>
                        <a:defRPr/>
                      </a:pPr>
                      <a:endParaRPr lang="it-IT" sz="2200" b="1">
                        <a:solidFill>
                          <a:schemeClr val="bg1"/>
                        </a:solidFill>
                        <a:latin typeface="Arial" panose="020B0604020202020204" pitchFamily="34" charset="0"/>
                        <a:cs typeface="Arial" panose="020B0604020202020204" pitchFamily="34" charset="0"/>
                      </a:endParaRPr>
                    </a:p>
                    <a:p>
                      <a:pPr marL="0" marR="0" lvl="0" indent="0" algn="ctr" defTabSz="1371645" rtl="0" eaLnBrk="1" fontAlgn="auto" latinLnBrk="0" hangingPunct="1">
                        <a:lnSpc>
                          <a:spcPct val="100000"/>
                        </a:lnSpc>
                        <a:spcBef>
                          <a:spcPts val="0"/>
                        </a:spcBef>
                        <a:spcAft>
                          <a:spcPts val="0"/>
                        </a:spcAft>
                        <a:buClrTx/>
                        <a:buSzTx/>
                        <a:buFontTx/>
                        <a:buNone/>
                        <a:tabLst/>
                        <a:defRPr/>
                      </a:pPr>
                      <a:r>
                        <a:rPr lang="it-IT" sz="2200" b="1">
                          <a:solidFill>
                            <a:schemeClr val="bg1"/>
                          </a:solidFill>
                          <a:latin typeface="Arial"/>
                          <a:cs typeface="Arial"/>
                        </a:rPr>
                        <a:t>ESPORTAZIONI SENZA TRASFERIMENTO DELLA PROPRIETÀ</a:t>
                      </a:r>
                    </a:p>
                    <a:p>
                      <a:pPr algn="ctr"/>
                      <a:endParaRPr lang="it-IT" sz="2200" b="1">
                        <a:solidFill>
                          <a:schemeClr val="bg1"/>
                        </a:solidFill>
                        <a:latin typeface="Arial" panose="020B0604020202020204" pitchFamily="34" charset="0"/>
                        <a:cs typeface="Arial" panose="020B0604020202020204" pitchFamily="34" charset="0"/>
                      </a:endParaRPr>
                    </a:p>
                  </a:txBody>
                  <a:tcPr marL="137160" marR="137160" marT="137160" marB="137160" anchor="ctr">
                    <a:solidFill>
                      <a:schemeClr val="tx2">
                        <a:lumMod val="25000"/>
                      </a:schemeClr>
                    </a:solidFill>
                  </a:tcPr>
                </a:tc>
                <a:tc>
                  <a:txBody>
                    <a:bodyPr/>
                    <a:lstStyle/>
                    <a:p>
                      <a:pPr marL="0" marR="0" lvl="0" indent="0" algn="just" defTabSz="1371645" rtl="0" eaLnBrk="1" fontAlgn="auto" latinLnBrk="0" hangingPunct="1">
                        <a:lnSpc>
                          <a:spcPct val="100000"/>
                        </a:lnSpc>
                        <a:spcBef>
                          <a:spcPts val="0"/>
                        </a:spcBef>
                        <a:spcAft>
                          <a:spcPts val="0"/>
                        </a:spcAft>
                        <a:buClrTx/>
                        <a:buSzTx/>
                        <a:buFontTx/>
                        <a:buNone/>
                        <a:tabLst/>
                        <a:defRPr/>
                      </a:pPr>
                      <a:r>
                        <a:rPr lang="it-IT" sz="2200" b="0">
                          <a:solidFill>
                            <a:schemeClr val="tx1"/>
                          </a:solidFill>
                          <a:latin typeface="Arial"/>
                          <a:cs typeface="Arial"/>
                        </a:rPr>
                        <a:t>L’invio di beni dall’Italia a un Paese terzo </a:t>
                      </a:r>
                      <a:r>
                        <a:rPr lang="it-IT" sz="2200" b="0" u="sng">
                          <a:solidFill>
                            <a:schemeClr val="tx1"/>
                          </a:solidFill>
                          <a:latin typeface="Arial"/>
                          <a:cs typeface="Arial"/>
                        </a:rPr>
                        <a:t>destinati alla lavorazione, senza trasferimento della proprietà</a:t>
                      </a:r>
                      <a:r>
                        <a:rPr lang="it-IT" sz="2200" b="0">
                          <a:solidFill>
                            <a:schemeClr val="tx1"/>
                          </a:solidFill>
                          <a:latin typeface="Arial"/>
                          <a:cs typeface="Arial"/>
                        </a:rPr>
                        <a:t>, pur configurando un’esportazione sul piano doganale, ai fini IVA non rileva come cessione all’esportazione in regime di non imponibilità né concorre alla determinazione del plafond IVA per i soggetti esportatori abituali. Per superare la presunzione di cessione (e quindi dimostrare che non vi sia trasferimento definitivo della proprietà), il soggetto passivo esportatore deve assolvere a specifici </a:t>
                      </a:r>
                      <a:r>
                        <a:rPr lang="it-IT" sz="2200" b="1">
                          <a:solidFill>
                            <a:schemeClr val="tx1"/>
                          </a:solidFill>
                          <a:latin typeface="Arial"/>
                          <a:cs typeface="Arial"/>
                        </a:rPr>
                        <a:t>oneri documentali: </a:t>
                      </a:r>
                      <a:r>
                        <a:rPr lang="it-IT" sz="2200" b="0">
                          <a:solidFill>
                            <a:schemeClr val="tx1"/>
                          </a:solidFill>
                          <a:latin typeface="Arial"/>
                          <a:cs typeface="Arial"/>
                        </a:rPr>
                        <a:t>sul punto, l’Agenzia ha ribadito che </a:t>
                      </a:r>
                      <a:r>
                        <a:rPr lang="it-IT" sz="2200" b="1">
                          <a:latin typeface="Arial"/>
                          <a:cs typeface="Arial"/>
                        </a:rPr>
                        <a:t>non è sufficiente l’emissione di una </a:t>
                      </a:r>
                      <a:r>
                        <a:rPr lang="it-IT" sz="2200" b="1" i="0">
                          <a:latin typeface="Arial"/>
                          <a:cs typeface="Arial"/>
                        </a:rPr>
                        <a:t>«fattura pro forma»</a:t>
                      </a:r>
                      <a:r>
                        <a:rPr lang="it-IT" sz="2200" b="0" i="1">
                          <a:latin typeface="Arial"/>
                          <a:cs typeface="Arial"/>
                        </a:rPr>
                        <a:t> </a:t>
                      </a:r>
                      <a:r>
                        <a:rPr lang="it-IT" sz="2200" b="0">
                          <a:latin typeface="Arial"/>
                          <a:cs typeface="Arial"/>
                        </a:rPr>
                        <a:t>per superare tale presunzione, ma è necessario fare riferimento alla </a:t>
                      </a:r>
                      <a:r>
                        <a:rPr lang="it-IT" sz="2200" b="1">
                          <a:latin typeface="Arial"/>
                          <a:cs typeface="Arial"/>
                        </a:rPr>
                        <a:t>lista valorizzata </a:t>
                      </a:r>
                      <a:r>
                        <a:rPr lang="it-IT" sz="2200" b="0">
                          <a:latin typeface="Arial"/>
                          <a:cs typeface="Arial"/>
                        </a:rPr>
                        <a:t>dei beni spediti ovvero al </a:t>
                      </a:r>
                      <a:r>
                        <a:rPr lang="it-IT" sz="2200" b="1">
                          <a:latin typeface="Arial"/>
                          <a:cs typeface="Arial"/>
                        </a:rPr>
                        <a:t>documento di trasporto</a:t>
                      </a:r>
                      <a:r>
                        <a:rPr lang="it-IT" sz="2200" b="0">
                          <a:latin typeface="Arial"/>
                          <a:cs typeface="Arial"/>
                        </a:rPr>
                        <a:t>, allegati alla bolletta doganale di esportazione con la necessità di evidenziare che tali documenti non sono validi ai fini del regime di non imponibilità IVA (ex art. 8 del DPR 633/72).</a:t>
                      </a:r>
                      <a:endParaRPr lang="it-IT" sz="2200" b="0">
                        <a:solidFill>
                          <a:schemeClr val="tx1"/>
                        </a:solidFill>
                        <a:latin typeface="Arial" panose="020B0604020202020204" pitchFamily="34" charset="0"/>
                        <a:cs typeface="Arial" panose="020B0604020202020204" pitchFamily="34" charset="0"/>
                      </a:endParaRPr>
                    </a:p>
                  </a:txBody>
                  <a:tcPr marL="137160" marR="137160" marT="137160" marB="137160" anchor="ctr"/>
                </a:tc>
                <a:extLst>
                  <a:ext uri="{0D108BD9-81ED-4DB2-BD59-A6C34878D82A}">
                    <a16:rowId xmlns:a16="http://schemas.microsoft.com/office/drawing/2014/main" val="2287558705"/>
                  </a:ext>
                </a:extLst>
              </a:tr>
            </a:tbl>
          </a:graphicData>
        </a:graphic>
      </p:graphicFrame>
    </p:spTree>
    <p:extLst>
      <p:ext uri="{BB962C8B-B14F-4D97-AF65-F5344CB8AC3E}">
        <p14:creationId xmlns:p14="http://schemas.microsoft.com/office/powerpoint/2010/main" val="421484587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707886"/>
          </a:xfrm>
          <a:prstGeom prst="rect">
            <a:avLst/>
          </a:prstGeom>
          <a:noFill/>
        </p:spPr>
        <p:txBody>
          <a:bodyPr wrap="square" lIns="91440" tIns="45720" rIns="91440" bIns="45720" anchor="t">
            <a:spAutoFit/>
          </a:bodyPr>
          <a:lstStyle/>
          <a:p>
            <a:pPr algn="ctr" fontAlgn="base"/>
            <a:endParaRPr lang="it-IT" sz="2000" b="1">
              <a:solidFill>
                <a:srgbClr val="002060"/>
              </a:solidFill>
              <a:highlight>
                <a:srgbClr val="FFFF00"/>
              </a:highlight>
              <a:latin typeface="Arial"/>
              <a:cs typeface="Arial"/>
            </a:endParaRPr>
          </a:p>
          <a:p>
            <a:pPr algn="ctr" fontAlgn="base"/>
            <a:endParaRPr lang="it-IT" sz="2000">
              <a:solidFill>
                <a:srgbClr val="002060"/>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IVA</a:t>
            </a:r>
            <a:endParaRPr lang="en-US" sz="4800" b="1" kern="0">
              <a:solidFill>
                <a:schemeClr val="bg1"/>
              </a:solidFill>
              <a:latin typeface="Arial" panose="020B0604020202020204" pitchFamily="34" charset="0"/>
              <a:cs typeface="Arial" panose="020B0604020202020204" pitchFamily="34" charset="0"/>
            </a:endParaRPr>
          </a:p>
        </p:txBody>
      </p:sp>
      <p:sp>
        <p:nvSpPr>
          <p:cNvPr id="21" name="CasellaDiTesto 20">
            <a:extLst>
              <a:ext uri="{FF2B5EF4-FFF2-40B4-BE49-F238E27FC236}">
                <a16:creationId xmlns:a16="http://schemas.microsoft.com/office/drawing/2014/main" id="{9B1279B2-60C1-4175-AA32-96C6D78CE4F4}"/>
              </a:ext>
            </a:extLst>
          </p:cNvPr>
          <p:cNvSpPr txBox="1"/>
          <p:nvPr/>
        </p:nvSpPr>
        <p:spPr>
          <a:xfrm>
            <a:off x="734910" y="1265381"/>
            <a:ext cx="2827183" cy="646331"/>
          </a:xfrm>
          <a:prstGeom prst="rect">
            <a:avLst/>
          </a:prstGeom>
          <a:noFill/>
        </p:spPr>
        <p:txBody>
          <a:bodyPr wrap="square">
            <a:spAutoFit/>
          </a:bodyPr>
          <a:lstStyle/>
          <a:p>
            <a:pPr algn="ctr"/>
            <a:r>
              <a:rPr lang="it-IT" b="1">
                <a:solidFill>
                  <a:schemeClr val="tx2">
                    <a:lumMod val="25000"/>
                  </a:schemeClr>
                </a:solidFill>
                <a:latin typeface="Arial" panose="020B0604020202020204" pitchFamily="34" charset="0"/>
                <a:cs typeface="Arial" panose="020B0604020202020204" pitchFamily="34" charset="0"/>
              </a:rPr>
              <a:t>Risp. </a:t>
            </a:r>
            <a:r>
              <a:rPr lang="it-IT" b="1" err="1">
                <a:solidFill>
                  <a:schemeClr val="tx2">
                    <a:lumMod val="25000"/>
                  </a:schemeClr>
                </a:solidFill>
                <a:latin typeface="Arial" panose="020B0604020202020204" pitchFamily="34" charset="0"/>
                <a:cs typeface="Arial" panose="020B0604020202020204" pitchFamily="34" charset="0"/>
              </a:rPr>
              <a:t>Interp</a:t>
            </a:r>
            <a:r>
              <a:rPr lang="it-IT" b="1">
                <a:solidFill>
                  <a:schemeClr val="tx2">
                    <a:lumMod val="25000"/>
                  </a:schemeClr>
                </a:solidFill>
                <a:latin typeface="Arial" panose="020B0604020202020204" pitchFamily="34" charset="0"/>
                <a:cs typeface="Arial" panose="020B0604020202020204" pitchFamily="34" charset="0"/>
              </a:rPr>
              <a:t>. </a:t>
            </a:r>
          </a:p>
          <a:p>
            <a:pPr algn="ctr"/>
            <a:r>
              <a:rPr lang="it-IT" b="1">
                <a:solidFill>
                  <a:schemeClr val="tx2">
                    <a:lumMod val="25000"/>
                  </a:schemeClr>
                </a:solidFill>
                <a:latin typeface="Arial" panose="020B0604020202020204" pitchFamily="34" charset="0"/>
                <a:cs typeface="Arial" panose="020B0604020202020204" pitchFamily="34" charset="0"/>
              </a:rPr>
              <a:t>n. 856 del 2021</a:t>
            </a:r>
          </a:p>
        </p:txBody>
      </p:sp>
      <p:sp>
        <p:nvSpPr>
          <p:cNvPr id="24" name="CasellaDiTesto 23">
            <a:extLst>
              <a:ext uri="{FF2B5EF4-FFF2-40B4-BE49-F238E27FC236}">
                <a16:creationId xmlns:a16="http://schemas.microsoft.com/office/drawing/2014/main" id="{26784E88-8E0D-4999-83B2-21A52363AB7D}"/>
              </a:ext>
            </a:extLst>
          </p:cNvPr>
          <p:cNvSpPr txBox="1"/>
          <p:nvPr/>
        </p:nvSpPr>
        <p:spPr>
          <a:xfrm>
            <a:off x="734910" y="4507498"/>
            <a:ext cx="3047623" cy="1323439"/>
          </a:xfrm>
          <a:prstGeom prst="rect">
            <a:avLst/>
          </a:prstGeom>
          <a:noFill/>
        </p:spPr>
        <p:txBody>
          <a:bodyPr wrap="square">
            <a:spAutoFit/>
          </a:bodyPr>
          <a:lstStyle/>
          <a:p>
            <a:pPr algn="ctr"/>
            <a:r>
              <a:rPr lang="it-IT" sz="2000" b="1">
                <a:solidFill>
                  <a:schemeClr val="tx2">
                    <a:lumMod val="25000"/>
                  </a:schemeClr>
                </a:solidFill>
                <a:latin typeface="Arial"/>
                <a:cs typeface="Arial"/>
              </a:rPr>
              <a:t>GRUPPO IVA - PASSAGGIO INTERNO DI SERVIZI TRA ATTIVITÀ SEPARATE</a:t>
            </a:r>
          </a:p>
        </p:txBody>
      </p:sp>
      <p:sp>
        <p:nvSpPr>
          <p:cNvPr id="26" name="CasellaDiTesto 25">
            <a:extLst>
              <a:ext uri="{FF2B5EF4-FFF2-40B4-BE49-F238E27FC236}">
                <a16:creationId xmlns:a16="http://schemas.microsoft.com/office/drawing/2014/main" id="{CA3215C0-ED70-4CFE-AC94-D7A0E2B8497F}"/>
              </a:ext>
            </a:extLst>
          </p:cNvPr>
          <p:cNvSpPr txBox="1"/>
          <p:nvPr/>
        </p:nvSpPr>
        <p:spPr>
          <a:xfrm>
            <a:off x="4316019" y="2807857"/>
            <a:ext cx="12891831" cy="3785652"/>
          </a:xfrm>
          <a:prstGeom prst="rect">
            <a:avLst/>
          </a:prstGeom>
          <a:noFill/>
        </p:spPr>
        <p:txBody>
          <a:bodyPr wrap="square">
            <a:spAutoFit/>
          </a:bodyPr>
          <a:lstStyle/>
          <a:p>
            <a:pPr marL="0" marR="0" lvl="0" indent="0" algn="just" defTabSz="1371645" rtl="0" eaLnBrk="1" fontAlgn="auto" latinLnBrk="0" hangingPunct="1">
              <a:lnSpc>
                <a:spcPct val="100000"/>
              </a:lnSpc>
              <a:spcBef>
                <a:spcPts val="0"/>
              </a:spcBef>
              <a:spcAft>
                <a:spcPts val="0"/>
              </a:spcAft>
              <a:buClrTx/>
              <a:buSzTx/>
              <a:buFontTx/>
              <a:buNone/>
              <a:tabLst/>
              <a:defRPr/>
            </a:pPr>
            <a:r>
              <a:rPr kumimoji="0" lang="it-IT" sz="2400" b="0" i="0" u="none" strike="noStrike" kern="1200" cap="none" spc="0" normalizeH="0" baseline="0" noProof="0">
                <a:ln>
                  <a:noFill/>
                </a:ln>
                <a:solidFill>
                  <a:srgbClr val="292930"/>
                </a:solidFill>
                <a:effectLst/>
                <a:uLnTx/>
                <a:uFillTx/>
                <a:latin typeface="Arial"/>
                <a:ea typeface="+mn-ea"/>
                <a:cs typeface="Arial"/>
              </a:rPr>
              <a:t>L’Agenzia ribadisce che i passaggi interni di beni e servizi tra attività separate all’interno di un Gruppo IVA</a:t>
            </a:r>
            <a:r>
              <a:rPr lang="it-IT" sz="2400">
                <a:solidFill>
                  <a:srgbClr val="292930"/>
                </a:solidFill>
                <a:latin typeface="Arial"/>
                <a:cs typeface="Arial"/>
              </a:rPr>
              <a:t> son</a:t>
            </a:r>
            <a:r>
              <a:rPr kumimoji="0" lang="it-IT" sz="2400" b="0" i="0" u="none" strike="noStrike" kern="1200" cap="none" spc="0" normalizeH="0" baseline="0" noProof="0">
                <a:ln>
                  <a:noFill/>
                </a:ln>
                <a:solidFill>
                  <a:srgbClr val="292930"/>
                </a:solidFill>
                <a:effectLst/>
                <a:uLnTx/>
                <a:uFillTx/>
                <a:latin typeface="Arial"/>
                <a:ea typeface="+mn-ea"/>
                <a:cs typeface="Arial"/>
              </a:rPr>
              <a:t>o rilevanti ai fini IVA nei casi in cui il comparto di destinazione del bene e/o del servizio, oggetto del passaggio interno, si caratterizzi per un pro-rata di detrazione inferiore rispetto a quello di provenienza. Si applicano, in questi casi, gli obblighi di fatturazione e annotazione e le regole di determinazione della base imponibile per le quali si deve far riferimento al </a:t>
            </a:r>
            <a:r>
              <a:rPr kumimoji="0" lang="it-IT" sz="2400" b="1" i="0" u="none" strike="noStrike" kern="1200" cap="none" spc="0" normalizeH="0" baseline="0" noProof="0">
                <a:ln>
                  <a:noFill/>
                </a:ln>
                <a:solidFill>
                  <a:srgbClr val="292930"/>
                </a:solidFill>
                <a:effectLst/>
                <a:uLnTx/>
                <a:uFillTx/>
                <a:latin typeface="Arial"/>
                <a:ea typeface="+mn-ea"/>
                <a:cs typeface="Arial"/>
              </a:rPr>
              <a:t>valore normale, </a:t>
            </a:r>
            <a:r>
              <a:rPr kumimoji="0" lang="it-IT" sz="2400" b="0" i="0" u="none" strike="noStrike" kern="1200" cap="none" spc="0" normalizeH="0" baseline="0" noProof="0">
                <a:ln>
                  <a:noFill/>
                </a:ln>
                <a:solidFill>
                  <a:srgbClr val="292930"/>
                </a:solidFill>
                <a:effectLst/>
                <a:uLnTx/>
                <a:uFillTx/>
                <a:latin typeface="Arial"/>
                <a:ea typeface="+mn-ea"/>
                <a:cs typeface="Arial"/>
              </a:rPr>
              <a:t>ossia al prezzo praticato sul mercato in condizioni di libera concorrenza. Con specifico riguardo ai servizi, si chiarisce, inoltre, che laddove tale prezzo non sia accertabile sul mercato si dovrà far riferimento alle spese sostenute internamente per offrire il servizio, tra le quali va considerato anche il costo del personale per «produrre» internamente il bene o il servizio.</a:t>
            </a:r>
          </a:p>
        </p:txBody>
      </p:sp>
      <p:pic>
        <p:nvPicPr>
          <p:cNvPr id="6" name="Elemento grafico 5" descr="Cerchi con frecce con riempimento a tinta unita">
            <a:extLst>
              <a:ext uri="{FF2B5EF4-FFF2-40B4-BE49-F238E27FC236}">
                <a16:creationId xmlns:a16="http://schemas.microsoft.com/office/drawing/2014/main" id="{B5F98AB1-D478-45C0-B03A-C411AA997BF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578891" y="2455692"/>
            <a:ext cx="1495897" cy="1495897"/>
          </a:xfrm>
          <a:prstGeom prst="rect">
            <a:avLst/>
          </a:prstGeom>
        </p:spPr>
      </p:pic>
    </p:spTree>
    <p:extLst>
      <p:ext uri="{BB962C8B-B14F-4D97-AF65-F5344CB8AC3E}">
        <p14:creationId xmlns:p14="http://schemas.microsoft.com/office/powerpoint/2010/main" val="3656014388"/>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707886"/>
          </a:xfrm>
          <a:prstGeom prst="rect">
            <a:avLst/>
          </a:prstGeom>
          <a:noFill/>
        </p:spPr>
        <p:txBody>
          <a:bodyPr wrap="square" lIns="91440" tIns="45720" rIns="91440" bIns="45720" anchor="t">
            <a:spAutoFit/>
          </a:bodyPr>
          <a:lstStyle/>
          <a:p>
            <a:pPr algn="ctr" fontAlgn="base"/>
            <a:endParaRPr lang="it-IT" sz="2000" b="1">
              <a:solidFill>
                <a:srgbClr val="002060"/>
              </a:solidFill>
              <a:highlight>
                <a:srgbClr val="FFFF00"/>
              </a:highlight>
              <a:latin typeface="Arial"/>
              <a:cs typeface="Arial"/>
            </a:endParaRPr>
          </a:p>
          <a:p>
            <a:pPr algn="ctr" fontAlgn="base"/>
            <a:endParaRPr lang="it-IT" sz="2000">
              <a:solidFill>
                <a:srgbClr val="002060"/>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IVA</a:t>
            </a:r>
            <a:endParaRPr lang="en-US" sz="4800" b="1" kern="0">
              <a:solidFill>
                <a:schemeClr val="bg1"/>
              </a:solidFill>
              <a:latin typeface="Arial" panose="020B0604020202020204" pitchFamily="34" charset="0"/>
              <a:cs typeface="Arial" panose="020B0604020202020204" pitchFamily="34" charset="0"/>
            </a:endParaRPr>
          </a:p>
        </p:txBody>
      </p:sp>
      <p:graphicFrame>
        <p:nvGraphicFramePr>
          <p:cNvPr id="2" name="Tabella 2">
            <a:extLst>
              <a:ext uri="{FF2B5EF4-FFF2-40B4-BE49-F238E27FC236}">
                <a16:creationId xmlns:a16="http://schemas.microsoft.com/office/drawing/2014/main" id="{E32FC90B-615F-4C93-B857-353477B4A8C2}"/>
              </a:ext>
            </a:extLst>
          </p:cNvPr>
          <p:cNvGraphicFramePr>
            <a:graphicFrameLocks noGrp="1"/>
          </p:cNvGraphicFramePr>
          <p:nvPr>
            <p:extLst>
              <p:ext uri="{D42A27DB-BD31-4B8C-83A1-F6EECF244321}">
                <p14:modId xmlns:p14="http://schemas.microsoft.com/office/powerpoint/2010/main" val="3073321967"/>
              </p:ext>
            </p:extLst>
          </p:nvPr>
        </p:nvGraphicFramePr>
        <p:xfrm>
          <a:off x="1038421" y="2640582"/>
          <a:ext cx="16211158" cy="5242560"/>
        </p:xfrm>
        <a:graphic>
          <a:graphicData uri="http://schemas.openxmlformats.org/drawingml/2006/table">
            <a:tbl>
              <a:tblPr firstRow="1" bandRow="1">
                <a:tableStyleId>{00A15C55-8517-42AA-B614-E9B94910E393}</a:tableStyleId>
              </a:tblPr>
              <a:tblGrid>
                <a:gridCol w="2619179">
                  <a:extLst>
                    <a:ext uri="{9D8B030D-6E8A-4147-A177-3AD203B41FA5}">
                      <a16:colId xmlns:a16="http://schemas.microsoft.com/office/drawing/2014/main" val="614387581"/>
                    </a:ext>
                  </a:extLst>
                </a:gridCol>
                <a:gridCol w="13591979">
                  <a:extLst>
                    <a:ext uri="{9D8B030D-6E8A-4147-A177-3AD203B41FA5}">
                      <a16:colId xmlns:a16="http://schemas.microsoft.com/office/drawing/2014/main" val="2952886897"/>
                    </a:ext>
                  </a:extLst>
                </a:gridCol>
              </a:tblGrid>
              <a:tr h="2415476">
                <a:tc>
                  <a:txBody>
                    <a:bodyPr/>
                    <a:lstStyle/>
                    <a:p>
                      <a:pPr algn="ctr"/>
                      <a:r>
                        <a:rPr lang="it-IT" sz="2200" b="1">
                          <a:solidFill>
                            <a:schemeClr val="bg1"/>
                          </a:solidFill>
                          <a:latin typeface="Arial"/>
                          <a:cs typeface="Arial"/>
                        </a:rPr>
                        <a:t>Risp. n. </a:t>
                      </a:r>
                      <a:endParaRPr lang="it-IT" sz="2200" b="1">
                        <a:solidFill>
                          <a:schemeClr val="bg1"/>
                        </a:solidFill>
                        <a:latin typeface="Arial" panose="020B0604020202020204" pitchFamily="34" charset="0"/>
                        <a:cs typeface="Arial" panose="020B0604020202020204" pitchFamily="34" charset="0"/>
                      </a:endParaRPr>
                    </a:p>
                    <a:p>
                      <a:pPr algn="ctr"/>
                      <a:r>
                        <a:rPr lang="it-IT" sz="2200" b="1">
                          <a:solidFill>
                            <a:schemeClr val="bg1"/>
                          </a:solidFill>
                          <a:latin typeface="Arial"/>
                          <a:cs typeface="Arial"/>
                        </a:rPr>
                        <a:t>858 del 2021-</a:t>
                      </a:r>
                    </a:p>
                    <a:p>
                      <a:pPr algn="ctr"/>
                      <a:endParaRPr lang="it-IT" sz="2200" b="1">
                        <a:solidFill>
                          <a:schemeClr val="bg1"/>
                        </a:solidFill>
                        <a:latin typeface="Arial"/>
                        <a:cs typeface="Arial"/>
                      </a:endParaRPr>
                    </a:p>
                    <a:p>
                      <a:pPr algn="ctr"/>
                      <a:r>
                        <a:rPr lang="it-IT" sz="2200" b="1">
                          <a:solidFill>
                            <a:schemeClr val="bg1"/>
                          </a:solidFill>
                          <a:latin typeface="Arial"/>
                          <a:cs typeface="Arial"/>
                        </a:rPr>
                        <a:t>NOTA DI VARIAZIONE ERRATA: RECUPERO IVA</a:t>
                      </a:r>
                    </a:p>
                  </a:txBody>
                  <a:tcPr marL="137160" marR="137160" marT="137160" marB="137160" anchor="ctr">
                    <a:solidFill>
                      <a:schemeClr val="tx2">
                        <a:lumMod val="25000"/>
                      </a:schemeClr>
                    </a:solidFill>
                  </a:tcPr>
                </a:tc>
                <a:tc>
                  <a:txBody>
                    <a:bodyPr/>
                    <a:lstStyle/>
                    <a:p>
                      <a:pPr algn="just"/>
                      <a:r>
                        <a:rPr kumimoji="0" lang="it-IT" sz="2200" b="0" i="0" u="none" strike="noStrike" kern="1200" cap="none" spc="0" normalizeH="0" baseline="0" noProof="0">
                          <a:ln>
                            <a:noFill/>
                          </a:ln>
                          <a:solidFill>
                            <a:srgbClr val="292930"/>
                          </a:solidFill>
                          <a:effectLst/>
                          <a:uLnTx/>
                          <a:uFillTx/>
                          <a:latin typeface="Arial"/>
                          <a:ea typeface="+mn-ea"/>
                          <a:cs typeface="Arial"/>
                        </a:rPr>
                        <a:t>Il contribuente (cedente) che ha subito un accertamento ai fini IVA può </a:t>
                      </a:r>
                      <a:r>
                        <a:rPr kumimoji="0" lang="it-IT" sz="2200" b="1" i="0" u="none" strike="noStrike" kern="1200" cap="none" spc="0" normalizeH="0" baseline="0" noProof="0" err="1">
                          <a:ln>
                            <a:noFill/>
                          </a:ln>
                          <a:solidFill>
                            <a:srgbClr val="292930"/>
                          </a:solidFill>
                          <a:effectLst/>
                          <a:uLnTx/>
                          <a:uFillTx/>
                          <a:latin typeface="Arial"/>
                          <a:ea typeface="+mn-ea"/>
                          <a:cs typeface="Arial"/>
                        </a:rPr>
                        <a:t>riaddebitare</a:t>
                      </a:r>
                      <a:r>
                        <a:rPr kumimoji="0" lang="it-IT" sz="2200" b="1" i="0" u="none" strike="noStrike" kern="1200" cap="none" spc="0" normalizeH="0" baseline="0" noProof="0">
                          <a:ln>
                            <a:noFill/>
                          </a:ln>
                          <a:solidFill>
                            <a:srgbClr val="292930"/>
                          </a:solidFill>
                          <a:effectLst/>
                          <a:uLnTx/>
                          <a:uFillTx/>
                          <a:latin typeface="Arial"/>
                          <a:ea typeface="+mn-ea"/>
                          <a:cs typeface="Arial"/>
                        </a:rPr>
                        <a:t> a titolo di rivalsa </a:t>
                      </a:r>
                      <a:r>
                        <a:rPr kumimoji="0" lang="it-IT" sz="2200" b="0" i="0" u="none" strike="noStrike" kern="1200" cap="none" spc="0" normalizeH="0" baseline="0" noProof="0">
                          <a:ln>
                            <a:noFill/>
                          </a:ln>
                          <a:solidFill>
                            <a:srgbClr val="292930"/>
                          </a:solidFill>
                          <a:effectLst/>
                          <a:uLnTx/>
                          <a:uFillTx/>
                          <a:latin typeface="Arial"/>
                          <a:ea typeface="+mn-ea"/>
                          <a:cs typeface="Arial"/>
                        </a:rPr>
                        <a:t>al cessionario\committente la maggiore imposta accertata e versata (art. 60, ultimo comma, DPR 633/1972) anche nell’ipotesi in cui in capo al cedente sia stata </a:t>
                      </a:r>
                      <a:r>
                        <a:rPr kumimoji="0" lang="it-IT" sz="2200" b="1" i="0" u="none" strike="noStrike" kern="1200" cap="none" spc="0" normalizeH="0" baseline="0" noProof="0">
                          <a:ln>
                            <a:noFill/>
                          </a:ln>
                          <a:solidFill>
                            <a:srgbClr val="292930"/>
                          </a:solidFill>
                          <a:effectLst/>
                          <a:uLnTx/>
                          <a:uFillTx/>
                          <a:latin typeface="Arial"/>
                          <a:ea typeface="+mn-ea"/>
                          <a:cs typeface="Arial"/>
                        </a:rPr>
                        <a:t>accertata una indebita detrazione dell'IVA relativa ad una nota di variazione emessa </a:t>
                      </a:r>
                      <a:r>
                        <a:rPr kumimoji="0" lang="it-IT" sz="2200" b="1" i="0" u="sng" strike="noStrike" kern="1200" cap="none" spc="0" normalizeH="0" baseline="0" noProof="0">
                          <a:ln>
                            <a:noFill/>
                          </a:ln>
                          <a:solidFill>
                            <a:srgbClr val="292930"/>
                          </a:solidFill>
                          <a:effectLst/>
                          <a:uLnTx/>
                          <a:uFillTx/>
                          <a:latin typeface="Arial"/>
                          <a:ea typeface="+mn-ea"/>
                          <a:cs typeface="Arial"/>
                        </a:rPr>
                        <a:t>tardivamente</a:t>
                      </a:r>
                      <a:r>
                        <a:rPr kumimoji="0" lang="it-IT" sz="2200" b="0" i="0" u="none" strike="noStrike" kern="1200" cap="none" spc="0" normalizeH="0" baseline="0" noProof="0">
                          <a:ln>
                            <a:noFill/>
                          </a:ln>
                          <a:solidFill>
                            <a:srgbClr val="292930"/>
                          </a:solidFill>
                          <a:effectLst/>
                          <a:uLnTx/>
                          <a:uFillTx/>
                          <a:latin typeface="Arial"/>
                          <a:ea typeface="+mn-ea"/>
                          <a:cs typeface="Arial"/>
                        </a:rPr>
                        <a:t>. A sua volta il cessionario/committente potrà (eventualmente) detrarre l'IVA alle medesime condizioni di detrazione dell'operazione originale.</a:t>
                      </a:r>
                      <a:endParaRPr lang="it-IT" sz="2200" b="0" u="none">
                        <a:solidFill>
                          <a:schemeClr val="tx1"/>
                        </a:solidFill>
                        <a:latin typeface="Arial"/>
                        <a:cs typeface="Arial"/>
                      </a:endParaRPr>
                    </a:p>
                  </a:txBody>
                  <a:tcPr marL="137160" marR="137160" marT="137160" marB="137160" anchor="ctr">
                    <a:solidFill>
                      <a:srgbClr val="CCDAE1"/>
                    </a:solidFill>
                  </a:tcPr>
                </a:tc>
                <a:extLst>
                  <a:ext uri="{0D108BD9-81ED-4DB2-BD59-A6C34878D82A}">
                    <a16:rowId xmlns:a16="http://schemas.microsoft.com/office/drawing/2014/main" val="1180468609"/>
                  </a:ext>
                </a:extLst>
              </a:tr>
              <a:tr h="2415476">
                <a:tc>
                  <a:txBody>
                    <a:bodyPr/>
                    <a:lstStyle/>
                    <a:p>
                      <a:pPr algn="ctr"/>
                      <a:r>
                        <a:rPr lang="it-IT" sz="2200" b="1">
                          <a:solidFill>
                            <a:schemeClr val="bg1"/>
                          </a:solidFill>
                          <a:latin typeface="Arial"/>
                          <a:cs typeface="Arial"/>
                        </a:rPr>
                        <a:t>Risoluzione</a:t>
                      </a:r>
                    </a:p>
                    <a:p>
                      <a:pPr marL="0" marR="0" lvl="0" indent="0" algn="ctr" defTabSz="1371645" rtl="0" eaLnBrk="1" fontAlgn="auto" latinLnBrk="0" hangingPunct="1">
                        <a:lnSpc>
                          <a:spcPct val="100000"/>
                        </a:lnSpc>
                        <a:spcBef>
                          <a:spcPts val="0"/>
                        </a:spcBef>
                        <a:spcAft>
                          <a:spcPts val="0"/>
                        </a:spcAft>
                        <a:buClrTx/>
                        <a:buSzTx/>
                        <a:buFontTx/>
                        <a:buNone/>
                        <a:tabLst/>
                        <a:defRPr/>
                      </a:pPr>
                      <a:r>
                        <a:rPr lang="it-IT" sz="2200" b="1">
                          <a:solidFill>
                            <a:schemeClr val="bg1"/>
                          </a:solidFill>
                          <a:latin typeface="Arial"/>
                          <a:cs typeface="Arial"/>
                        </a:rPr>
                        <a:t>n.79 del 2021 –</a:t>
                      </a:r>
                    </a:p>
                    <a:p>
                      <a:pPr marL="0" marR="0" lvl="0" indent="0" algn="ctr" defTabSz="1371645" rtl="0" eaLnBrk="1" fontAlgn="auto" latinLnBrk="0" hangingPunct="1">
                        <a:lnSpc>
                          <a:spcPct val="100000"/>
                        </a:lnSpc>
                        <a:spcBef>
                          <a:spcPts val="0"/>
                        </a:spcBef>
                        <a:spcAft>
                          <a:spcPts val="0"/>
                        </a:spcAft>
                        <a:buClrTx/>
                        <a:buSzTx/>
                        <a:buFontTx/>
                        <a:buNone/>
                        <a:tabLst/>
                        <a:defRPr/>
                      </a:pPr>
                      <a:endParaRPr lang="it-IT" sz="2200" b="1">
                        <a:solidFill>
                          <a:schemeClr val="bg1"/>
                        </a:solidFill>
                        <a:latin typeface="Arial"/>
                        <a:cs typeface="Arial"/>
                      </a:endParaRPr>
                    </a:p>
                    <a:p>
                      <a:pPr marL="0" marR="0" lvl="0" indent="0" algn="ctr" defTabSz="1371645" rtl="0" eaLnBrk="1" fontAlgn="auto" latinLnBrk="0" hangingPunct="1">
                        <a:lnSpc>
                          <a:spcPct val="100000"/>
                        </a:lnSpc>
                        <a:spcBef>
                          <a:spcPts val="0"/>
                        </a:spcBef>
                        <a:spcAft>
                          <a:spcPts val="0"/>
                        </a:spcAft>
                        <a:buClrTx/>
                        <a:buSzTx/>
                        <a:buFontTx/>
                        <a:buNone/>
                        <a:tabLst/>
                        <a:defRPr/>
                      </a:pPr>
                      <a:r>
                        <a:rPr lang="it-IT" sz="2200" b="1">
                          <a:solidFill>
                            <a:schemeClr val="bg1"/>
                          </a:solidFill>
                          <a:latin typeface="Arial"/>
                          <a:cs typeface="Arial"/>
                        </a:rPr>
                        <a:t>CESSIONE DI CREDITI DETERIORATI</a:t>
                      </a:r>
                    </a:p>
                    <a:p>
                      <a:pPr algn="ctr"/>
                      <a:endParaRPr lang="it-IT" sz="2200" b="1">
                        <a:solidFill>
                          <a:schemeClr val="bg1"/>
                        </a:solidFill>
                        <a:latin typeface="Arial" panose="020B0604020202020204" pitchFamily="34" charset="0"/>
                        <a:cs typeface="Arial" panose="020B0604020202020204" pitchFamily="34" charset="0"/>
                      </a:endParaRPr>
                    </a:p>
                  </a:txBody>
                  <a:tcPr marL="137160" marR="137160" marT="137160" marB="137160" anchor="ctr">
                    <a:solidFill>
                      <a:schemeClr val="tx2">
                        <a:lumMod val="25000"/>
                      </a:schemeClr>
                    </a:solidFill>
                  </a:tcPr>
                </a:tc>
                <a:tc>
                  <a:txBody>
                    <a:bodyPr/>
                    <a:lstStyle/>
                    <a:p>
                      <a:pPr marL="0" marR="0" lvl="0" indent="0" algn="just" rtl="0" eaLnBrk="1" fontAlgn="auto" latinLnBrk="0" hangingPunct="1">
                        <a:lnSpc>
                          <a:spcPct val="100000"/>
                        </a:lnSpc>
                        <a:spcBef>
                          <a:spcPts val="0"/>
                        </a:spcBef>
                        <a:spcAft>
                          <a:spcPts val="0"/>
                        </a:spcAft>
                        <a:buClrTx/>
                        <a:buSzTx/>
                        <a:buFontTx/>
                        <a:buNone/>
                      </a:pPr>
                      <a:r>
                        <a:rPr lang="it-IT" sz="2200" b="0">
                          <a:solidFill>
                            <a:schemeClr val="tx1"/>
                          </a:solidFill>
                          <a:latin typeface="Arial"/>
                          <a:cs typeface="Arial"/>
                        </a:rPr>
                        <a:t>Ai fini della determinazione della base imponibile IVA della cessione di crediti deteriorati (</a:t>
                      </a:r>
                      <a:r>
                        <a:rPr lang="it-IT" sz="2200" b="0" err="1">
                          <a:solidFill>
                            <a:schemeClr val="tx1"/>
                          </a:solidFill>
                          <a:latin typeface="Arial"/>
                          <a:cs typeface="Arial"/>
                        </a:rPr>
                        <a:t>NPLs</a:t>
                      </a:r>
                      <a:r>
                        <a:rPr lang="it-IT" sz="2200" b="0">
                          <a:solidFill>
                            <a:schemeClr val="tx1"/>
                          </a:solidFill>
                          <a:latin typeface="Arial"/>
                          <a:cs typeface="Arial"/>
                        </a:rPr>
                        <a:t>) occorre fare riferimento ad uno specifico criterio basato sulla </a:t>
                      </a:r>
                      <a:r>
                        <a:rPr lang="it-IT" sz="2200" b="0" u="sng">
                          <a:solidFill>
                            <a:schemeClr val="tx1"/>
                          </a:solidFill>
                          <a:latin typeface="Arial"/>
                          <a:cs typeface="Arial"/>
                        </a:rPr>
                        <a:t>differenza</a:t>
                      </a:r>
                      <a:r>
                        <a:rPr lang="it-IT" sz="2200" b="0">
                          <a:solidFill>
                            <a:schemeClr val="tx1"/>
                          </a:solidFill>
                          <a:latin typeface="Arial"/>
                          <a:cs typeface="Arial"/>
                        </a:rPr>
                        <a:t> tra il «</a:t>
                      </a:r>
                      <a:r>
                        <a:rPr lang="it-IT" sz="2200" b="1">
                          <a:solidFill>
                            <a:schemeClr val="tx1"/>
                          </a:solidFill>
                          <a:latin typeface="Arial"/>
                          <a:cs typeface="Arial"/>
                        </a:rPr>
                        <a:t>valore economico</a:t>
                      </a:r>
                      <a:r>
                        <a:rPr lang="it-IT" sz="2200" b="0">
                          <a:solidFill>
                            <a:schemeClr val="tx1"/>
                          </a:solidFill>
                          <a:latin typeface="Arial"/>
                          <a:cs typeface="Arial"/>
                        </a:rPr>
                        <a:t>» dei crediti al momento della cessione e il </a:t>
                      </a:r>
                      <a:r>
                        <a:rPr lang="it-IT" sz="2200" b="1">
                          <a:solidFill>
                            <a:schemeClr val="tx1"/>
                          </a:solidFill>
                          <a:latin typeface="Arial"/>
                          <a:cs typeface="Arial"/>
                        </a:rPr>
                        <a:t>prezzo pagato al cedente </a:t>
                      </a:r>
                      <a:r>
                        <a:rPr lang="it-IT" sz="2200" b="0">
                          <a:solidFill>
                            <a:schemeClr val="tx1"/>
                          </a:solidFill>
                          <a:latin typeface="Arial"/>
                          <a:cs typeface="Arial"/>
                        </a:rPr>
                        <a:t>per l'acquisto di questi ultimi. Tale valore economico riflette la valutazione alla quale giunge il soggetto passivo che acquista il portafoglio di </a:t>
                      </a:r>
                      <a:r>
                        <a:rPr lang="it-IT" sz="2200" b="0" err="1">
                          <a:solidFill>
                            <a:schemeClr val="tx1"/>
                          </a:solidFill>
                          <a:latin typeface="Arial"/>
                          <a:cs typeface="Arial"/>
                        </a:rPr>
                        <a:t>NPLs</a:t>
                      </a:r>
                      <a:r>
                        <a:rPr lang="it-IT" sz="2200" b="0">
                          <a:solidFill>
                            <a:schemeClr val="tx1"/>
                          </a:solidFill>
                          <a:latin typeface="Arial"/>
                          <a:cs typeface="Arial"/>
                        </a:rPr>
                        <a:t> all'esito di analisi dettagliate e documentate circa l'effettivo valore dei crediti da acquistare; valore che si concretizza nella stima dei flussi di incasso attesi dalla gestione del portafoglio, tenendo conto dello stato di deterioramento dei crediti da acquistare. </a:t>
                      </a:r>
                      <a:endParaRPr lang="it-IT" sz="2200" b="0">
                        <a:solidFill>
                          <a:schemeClr val="tx1"/>
                        </a:solidFill>
                        <a:latin typeface="Arial" panose="020B0604020202020204" pitchFamily="34" charset="0"/>
                        <a:cs typeface="Arial" panose="020B0604020202020204" pitchFamily="34" charset="0"/>
                      </a:endParaRPr>
                    </a:p>
                  </a:txBody>
                  <a:tcPr marL="137160" marR="137160" marT="137160" marB="137160" anchor="ctr">
                    <a:solidFill>
                      <a:srgbClr val="CCDAE1"/>
                    </a:solidFill>
                  </a:tcPr>
                </a:tc>
                <a:extLst>
                  <a:ext uri="{0D108BD9-81ED-4DB2-BD59-A6C34878D82A}">
                    <a16:rowId xmlns:a16="http://schemas.microsoft.com/office/drawing/2014/main" val="1375181783"/>
                  </a:ext>
                </a:extLst>
              </a:tr>
            </a:tbl>
          </a:graphicData>
        </a:graphic>
      </p:graphicFrame>
      <p:sp>
        <p:nvSpPr>
          <p:cNvPr id="11" name="CasellaDiTesto 10">
            <a:extLst>
              <a:ext uri="{FF2B5EF4-FFF2-40B4-BE49-F238E27FC236}">
                <a16:creationId xmlns:a16="http://schemas.microsoft.com/office/drawing/2014/main" id="{FDD9B4A5-D0A3-42E5-9159-B4732F1EFA18}"/>
              </a:ext>
            </a:extLst>
          </p:cNvPr>
          <p:cNvSpPr txBox="1"/>
          <p:nvPr/>
        </p:nvSpPr>
        <p:spPr>
          <a:xfrm>
            <a:off x="-3001735" y="6192128"/>
            <a:ext cx="9161252" cy="430887"/>
          </a:xfrm>
          <a:prstGeom prst="rect">
            <a:avLst/>
          </a:prstGeom>
          <a:noFill/>
        </p:spPr>
        <p:txBody>
          <a:bodyPr wrap="square">
            <a:spAutoFit/>
          </a:bodyPr>
          <a:lstStyle/>
          <a:p>
            <a:pPr marL="0" marR="0" lvl="0" indent="0" algn="just" defTabSz="1371645" rtl="0" eaLnBrk="1" fontAlgn="auto" latinLnBrk="0" hangingPunct="1">
              <a:lnSpc>
                <a:spcPct val="100000"/>
              </a:lnSpc>
              <a:spcBef>
                <a:spcPts val="0"/>
              </a:spcBef>
              <a:spcAft>
                <a:spcPts val="0"/>
              </a:spcAft>
              <a:buClrTx/>
              <a:buSzTx/>
              <a:buFontTx/>
              <a:buNone/>
              <a:tabLst/>
              <a:defRPr/>
            </a:pPr>
            <a:r>
              <a:rPr kumimoji="0" lang="it-IT" sz="2200" b="0" i="0" u="none" strike="noStrike" kern="1200" cap="none" spc="0" normalizeH="0" baseline="0" noProof="0">
                <a:ln>
                  <a:noFill/>
                </a:ln>
                <a:solidFill>
                  <a:srgbClr val="292930"/>
                </a:solidFill>
                <a:effectLst/>
                <a:uLnTx/>
                <a:uFillTx/>
                <a:latin typeface="Arial"/>
                <a:ea typeface="+mn-ea"/>
                <a:cs typeface="Arial"/>
              </a:rPr>
              <a:t>.</a:t>
            </a:r>
          </a:p>
        </p:txBody>
      </p:sp>
    </p:spTree>
    <p:extLst>
      <p:ext uri="{BB962C8B-B14F-4D97-AF65-F5344CB8AC3E}">
        <p14:creationId xmlns:p14="http://schemas.microsoft.com/office/powerpoint/2010/main" val="1802556652"/>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up)">
                                      <p:cBhvr>
                                        <p:cTn id="7"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707886"/>
          </a:xfrm>
          <a:prstGeom prst="rect">
            <a:avLst/>
          </a:prstGeom>
          <a:noFill/>
        </p:spPr>
        <p:txBody>
          <a:bodyPr wrap="square" lIns="91440" tIns="45720" rIns="91440" bIns="45720" anchor="t">
            <a:spAutoFit/>
          </a:bodyPr>
          <a:lstStyle/>
          <a:p>
            <a:pPr algn="ctr" fontAlgn="base"/>
            <a:endParaRPr lang="it-IT" sz="2000" b="1">
              <a:solidFill>
                <a:srgbClr val="002060"/>
              </a:solidFill>
              <a:highlight>
                <a:srgbClr val="FFFF00"/>
              </a:highlight>
              <a:latin typeface="Arial"/>
              <a:cs typeface="Arial"/>
            </a:endParaRPr>
          </a:p>
          <a:p>
            <a:pPr algn="ctr" fontAlgn="base"/>
            <a:endParaRPr lang="it-IT" sz="2000">
              <a:solidFill>
                <a:srgbClr val="002060"/>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IVA</a:t>
            </a:r>
            <a:endParaRPr lang="en-US" sz="4800" b="1" kern="0">
              <a:solidFill>
                <a:schemeClr val="bg1"/>
              </a:solidFill>
              <a:latin typeface="Arial" panose="020B0604020202020204" pitchFamily="34" charset="0"/>
              <a:cs typeface="Arial" panose="020B0604020202020204" pitchFamily="34" charset="0"/>
            </a:endParaRPr>
          </a:p>
        </p:txBody>
      </p:sp>
      <p:sp>
        <p:nvSpPr>
          <p:cNvPr id="21" name="CasellaDiTesto 20">
            <a:extLst>
              <a:ext uri="{FF2B5EF4-FFF2-40B4-BE49-F238E27FC236}">
                <a16:creationId xmlns:a16="http://schemas.microsoft.com/office/drawing/2014/main" id="{9B1279B2-60C1-4175-AA32-96C6D78CE4F4}"/>
              </a:ext>
            </a:extLst>
          </p:cNvPr>
          <p:cNvSpPr txBox="1"/>
          <p:nvPr/>
        </p:nvSpPr>
        <p:spPr>
          <a:xfrm>
            <a:off x="734910" y="1265381"/>
            <a:ext cx="2827183" cy="646331"/>
          </a:xfrm>
          <a:prstGeom prst="rect">
            <a:avLst/>
          </a:prstGeom>
          <a:noFill/>
        </p:spPr>
        <p:txBody>
          <a:bodyPr wrap="square">
            <a:spAutoFit/>
          </a:bodyPr>
          <a:lstStyle/>
          <a:p>
            <a:pPr algn="ctr"/>
            <a:r>
              <a:rPr lang="it-IT" b="1">
                <a:solidFill>
                  <a:schemeClr val="tx2">
                    <a:lumMod val="25000"/>
                  </a:schemeClr>
                </a:solidFill>
                <a:latin typeface="Arial" panose="020B0604020202020204" pitchFamily="34" charset="0"/>
                <a:cs typeface="Arial" panose="020B0604020202020204" pitchFamily="34" charset="0"/>
              </a:rPr>
              <a:t>Risp. </a:t>
            </a:r>
            <a:r>
              <a:rPr lang="it-IT" b="1" err="1">
                <a:solidFill>
                  <a:schemeClr val="tx2">
                    <a:lumMod val="25000"/>
                  </a:schemeClr>
                </a:solidFill>
                <a:latin typeface="Arial" panose="020B0604020202020204" pitchFamily="34" charset="0"/>
                <a:cs typeface="Arial" panose="020B0604020202020204" pitchFamily="34" charset="0"/>
              </a:rPr>
              <a:t>Interp</a:t>
            </a:r>
            <a:r>
              <a:rPr lang="it-IT" b="1">
                <a:solidFill>
                  <a:schemeClr val="tx2">
                    <a:lumMod val="25000"/>
                  </a:schemeClr>
                </a:solidFill>
                <a:latin typeface="Arial" panose="020B0604020202020204" pitchFamily="34" charset="0"/>
                <a:cs typeface="Arial" panose="020B0604020202020204" pitchFamily="34" charset="0"/>
              </a:rPr>
              <a:t>. </a:t>
            </a:r>
          </a:p>
          <a:p>
            <a:pPr algn="ctr"/>
            <a:r>
              <a:rPr lang="it-IT" b="1">
                <a:solidFill>
                  <a:schemeClr val="tx2">
                    <a:lumMod val="25000"/>
                  </a:schemeClr>
                </a:solidFill>
                <a:latin typeface="Arial" panose="020B0604020202020204" pitchFamily="34" charset="0"/>
                <a:cs typeface="Arial" panose="020B0604020202020204" pitchFamily="34" charset="0"/>
              </a:rPr>
              <a:t>n. 884 del 2021</a:t>
            </a:r>
          </a:p>
        </p:txBody>
      </p:sp>
      <p:sp>
        <p:nvSpPr>
          <p:cNvPr id="24" name="CasellaDiTesto 23">
            <a:extLst>
              <a:ext uri="{FF2B5EF4-FFF2-40B4-BE49-F238E27FC236}">
                <a16:creationId xmlns:a16="http://schemas.microsoft.com/office/drawing/2014/main" id="{26784E88-8E0D-4999-83B2-21A52363AB7D}"/>
              </a:ext>
            </a:extLst>
          </p:cNvPr>
          <p:cNvSpPr txBox="1"/>
          <p:nvPr/>
        </p:nvSpPr>
        <p:spPr>
          <a:xfrm>
            <a:off x="832795" y="4507498"/>
            <a:ext cx="2949738" cy="1015663"/>
          </a:xfrm>
          <a:prstGeom prst="rect">
            <a:avLst/>
          </a:prstGeom>
          <a:noFill/>
        </p:spPr>
        <p:txBody>
          <a:bodyPr wrap="square">
            <a:spAutoFit/>
          </a:bodyPr>
          <a:lstStyle/>
          <a:p>
            <a:pPr algn="ctr"/>
            <a:r>
              <a:rPr lang="it-IT" sz="2000" b="1">
                <a:solidFill>
                  <a:schemeClr val="tx2">
                    <a:lumMod val="25000"/>
                  </a:schemeClr>
                </a:solidFill>
                <a:latin typeface="Arial" panose="020B0604020202020204" pitchFamily="34" charset="0"/>
                <a:cs typeface="Arial" panose="020B0604020202020204" pitchFamily="34" charset="0"/>
              </a:rPr>
              <a:t>TRATTAMENTO IVA </a:t>
            </a:r>
          </a:p>
          <a:p>
            <a:pPr algn="ctr"/>
            <a:r>
              <a:rPr lang="it-IT" sz="2000" b="1">
                <a:solidFill>
                  <a:schemeClr val="tx2">
                    <a:lumMod val="25000"/>
                  </a:schemeClr>
                </a:solidFill>
                <a:latin typeface="Arial" panose="020B0604020202020204" pitchFamily="34" charset="0"/>
                <a:cs typeface="Arial" panose="020B0604020202020204" pitchFamily="34" charset="0"/>
              </a:rPr>
              <a:t>TRANSFER PRICING ADJUSTMENT</a:t>
            </a:r>
          </a:p>
        </p:txBody>
      </p:sp>
      <p:sp>
        <p:nvSpPr>
          <p:cNvPr id="23" name="CasellaDiTesto 22">
            <a:extLst>
              <a:ext uri="{FF2B5EF4-FFF2-40B4-BE49-F238E27FC236}">
                <a16:creationId xmlns:a16="http://schemas.microsoft.com/office/drawing/2014/main" id="{56147E07-2277-4DE3-A58C-85D8BAAA6321}"/>
              </a:ext>
            </a:extLst>
          </p:cNvPr>
          <p:cNvSpPr txBox="1"/>
          <p:nvPr/>
        </p:nvSpPr>
        <p:spPr>
          <a:xfrm>
            <a:off x="4303627" y="2287232"/>
            <a:ext cx="13249463" cy="6186309"/>
          </a:xfrm>
          <a:prstGeom prst="rect">
            <a:avLst/>
          </a:prstGeom>
          <a:noFill/>
        </p:spPr>
        <p:txBody>
          <a:bodyPr wrap="square" lIns="91440" tIns="45720" rIns="91440" bIns="45720" anchor="t">
            <a:spAutoFit/>
          </a:bodyPr>
          <a:lstStyle/>
          <a:p>
            <a:pPr algn="just" defTabSz="1371645">
              <a:defRPr/>
            </a:pPr>
            <a:r>
              <a:rPr lang="it-IT" sz="2200">
                <a:latin typeface="Arial"/>
                <a:cs typeface="Arial"/>
              </a:rPr>
              <a:t>L’Agenzia, in linea con la prassi precedente, ha ribadito che </a:t>
            </a:r>
            <a:r>
              <a:rPr lang="it-IT" sz="2200" b="0">
                <a:latin typeface="Arial"/>
                <a:cs typeface="Arial"/>
              </a:rPr>
              <a:t>le </a:t>
            </a:r>
            <a:r>
              <a:rPr lang="it-IT" sz="2200" b="1">
                <a:latin typeface="Arial"/>
                <a:cs typeface="Arial"/>
              </a:rPr>
              <a:t>somme erogate a titolo di aggiustamenti dei prezzi derivanti da transfer pricing </a:t>
            </a:r>
            <a:r>
              <a:rPr lang="it-IT" sz="2200">
                <a:latin typeface="Arial"/>
                <a:cs typeface="Arial"/>
              </a:rPr>
              <a:t>(</a:t>
            </a:r>
            <a:r>
              <a:rPr lang="it-IT" sz="2200" i="1">
                <a:latin typeface="Arial"/>
                <a:cs typeface="Arial"/>
              </a:rPr>
              <a:t>transfer pricing </a:t>
            </a:r>
            <a:r>
              <a:rPr lang="it-IT" sz="2200" i="1" err="1">
                <a:latin typeface="Arial"/>
                <a:cs typeface="Arial"/>
              </a:rPr>
              <a:t>adjustment</a:t>
            </a:r>
            <a:r>
              <a:rPr lang="it-IT" sz="2200">
                <a:latin typeface="Arial"/>
                <a:cs typeface="Arial"/>
              </a:rPr>
              <a:t>)</a:t>
            </a:r>
            <a:r>
              <a:rPr lang="it-IT" sz="2200" b="1">
                <a:latin typeface="Arial"/>
                <a:cs typeface="Arial"/>
              </a:rPr>
              <a:t> sono fuori campo IVA.</a:t>
            </a:r>
          </a:p>
          <a:p>
            <a:pPr algn="just" defTabSz="1371645">
              <a:defRPr/>
            </a:pPr>
            <a:endParaRPr lang="it-IT" sz="2200" b="1">
              <a:latin typeface="Arial"/>
              <a:cs typeface="Arial"/>
            </a:endParaRPr>
          </a:p>
          <a:p>
            <a:pPr algn="just" defTabSz="1371645">
              <a:defRPr/>
            </a:pPr>
            <a:r>
              <a:rPr lang="it-IT" sz="2200" b="0">
                <a:latin typeface="Arial"/>
                <a:cs typeface="Arial"/>
              </a:rPr>
              <a:t>Nel caso di specie, la società</a:t>
            </a:r>
            <a:r>
              <a:rPr lang="it-IT" sz="2200">
                <a:latin typeface="Arial"/>
                <a:cs typeface="Arial"/>
              </a:rPr>
              <a:t> </a:t>
            </a:r>
            <a:r>
              <a:rPr lang="it-IT" sz="2200" b="0">
                <a:latin typeface="Arial"/>
                <a:cs typeface="Arial"/>
              </a:rPr>
              <a:t>controllante adotta nella documentazione TP per le vendite di beni alle proprie controllate estere, il metodo del confronto del prezzo interno («Cup») ed </a:t>
            </a:r>
            <a:r>
              <a:rPr lang="it-IT" sz="2200">
                <a:latin typeface="Arial"/>
                <a:cs typeface="Arial"/>
              </a:rPr>
              <a:t>effettua</a:t>
            </a:r>
            <a:r>
              <a:rPr lang="it-IT" sz="2200" b="0">
                <a:latin typeface="Arial"/>
                <a:cs typeface="Arial"/>
              </a:rPr>
              <a:t> un </a:t>
            </a:r>
            <a:r>
              <a:rPr lang="it-IT" sz="2200" b="0" i="1" err="1">
                <a:latin typeface="Arial"/>
                <a:cs typeface="Arial"/>
              </a:rPr>
              <a:t>sanity</a:t>
            </a:r>
            <a:r>
              <a:rPr lang="it-IT" sz="2200" b="0" i="1">
                <a:latin typeface="Arial"/>
                <a:cs typeface="Arial"/>
              </a:rPr>
              <a:t> check </a:t>
            </a:r>
            <a:r>
              <a:rPr lang="it-IT" sz="2200" b="0">
                <a:latin typeface="Arial"/>
                <a:cs typeface="Arial"/>
              </a:rPr>
              <a:t>con il «TNMM» (metodo del margine netto della transazione).</a:t>
            </a:r>
            <a:r>
              <a:rPr lang="it-IT" sz="2200">
                <a:latin typeface="Arial"/>
                <a:cs typeface="Arial"/>
              </a:rPr>
              <a:t> In questo caso, qualora</a:t>
            </a:r>
            <a:r>
              <a:rPr lang="it-IT" sz="2200" b="0">
                <a:latin typeface="Arial"/>
                <a:cs typeface="Arial"/>
              </a:rPr>
              <a:t> la marginalità delle società controllate in un determinato anno ricada al di fuori dell’intervallo interquartile di riferimento, devono essere effettuati specifici aggiustamenti, per riportare le società all’interno dell’intervallo, al fine di rispettare il criterio di libera concorrenza. A </a:t>
            </a:r>
            <a:r>
              <a:rPr lang="it-IT" sz="2200">
                <a:latin typeface="Arial"/>
                <a:cs typeface="Arial"/>
              </a:rPr>
              <a:t>tal fine, la controllante ha emesso a fine anno </a:t>
            </a:r>
            <a:r>
              <a:rPr lang="it-IT" sz="2200" b="0">
                <a:latin typeface="Arial"/>
                <a:cs typeface="Arial"/>
              </a:rPr>
              <a:t>delle fatture nei confronti delle controllate estere per abbassare la loro redditività. L’Agenzia ha ritenuto che </a:t>
            </a:r>
            <a:r>
              <a:rPr lang="it-IT" sz="2200" b="0" u="sng">
                <a:latin typeface="Arial"/>
                <a:cs typeface="Arial"/>
              </a:rPr>
              <a:t>tali aggiustamenti</a:t>
            </a:r>
            <a:r>
              <a:rPr lang="it-IT" sz="2200" b="0">
                <a:latin typeface="Arial"/>
                <a:cs typeface="Arial"/>
              </a:rPr>
              <a:t>, pur comportando per le controllate estere la rilevazione di un extracosto finalizzato ad abbassare il loro margine operativo, </a:t>
            </a:r>
            <a:r>
              <a:rPr lang="it-IT" sz="2200" b="0" u="sng">
                <a:latin typeface="Arial"/>
                <a:cs typeface="Arial"/>
              </a:rPr>
              <a:t>debbano essere </a:t>
            </a:r>
            <a:r>
              <a:rPr lang="it-IT" sz="2200" b="1" u="sng">
                <a:latin typeface="Arial"/>
                <a:cs typeface="Arial"/>
              </a:rPr>
              <a:t>esclusi </a:t>
            </a:r>
            <a:r>
              <a:rPr lang="it-IT" sz="2200" u="sng">
                <a:latin typeface="Arial"/>
                <a:cs typeface="Arial"/>
              </a:rPr>
              <a:t>dal campo di applicazione dell’IVA </a:t>
            </a:r>
            <a:r>
              <a:rPr lang="it-IT" sz="2200" b="0">
                <a:latin typeface="Arial"/>
                <a:cs typeface="Arial"/>
              </a:rPr>
              <a:t>in quanto:</a:t>
            </a:r>
          </a:p>
          <a:p>
            <a:pPr marL="342900" marR="0" lvl="0" indent="-342900" algn="just" defTabSz="1371645"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it-IT" sz="2200" b="1">
                <a:solidFill>
                  <a:schemeClr val="tx1"/>
                </a:solidFill>
                <a:latin typeface="Arial" panose="020B0604020202020204" pitchFamily="34" charset="0"/>
                <a:cs typeface="Arial" panose="020B0604020202020204" pitchFamily="34" charset="0"/>
              </a:rPr>
              <a:t>non presentano un nesso diretto con le cessioni di beni originariamente effettuate </a:t>
            </a:r>
            <a:r>
              <a:rPr lang="it-IT" sz="2200">
                <a:solidFill>
                  <a:schemeClr val="tx1"/>
                </a:solidFill>
                <a:latin typeface="Arial" panose="020B0604020202020204" pitchFamily="34" charset="0"/>
                <a:cs typeface="Arial" panose="020B0604020202020204" pitchFamily="34" charset="0"/>
              </a:rPr>
              <a:t>(non sono riconducibili a una remunerazione per una specifica prestazione di servizi);</a:t>
            </a:r>
          </a:p>
          <a:p>
            <a:pPr marL="342900" marR="0" lvl="0" indent="-342900" algn="just" defTabSz="1371645"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it-IT" sz="2200" b="1">
                <a:latin typeface="Arial" panose="020B0604020202020204" pitchFamily="34" charset="0"/>
                <a:cs typeface="Arial" panose="020B0604020202020204" pitchFamily="34" charset="0"/>
              </a:rPr>
              <a:t>né possono essere considerati come variazioni </a:t>
            </a:r>
            <a:r>
              <a:rPr lang="it-IT" sz="2200">
                <a:latin typeface="Arial" panose="020B0604020202020204" pitchFamily="34" charset="0"/>
                <a:cs typeface="Arial" panose="020B0604020202020204" pitchFamily="34" charset="0"/>
              </a:rPr>
              <a:t>(in aumento) dei corrispettivi relativi alle cessioni e, quindi, della </a:t>
            </a:r>
            <a:r>
              <a:rPr lang="it-IT" sz="2200" b="1">
                <a:latin typeface="Arial" panose="020B0604020202020204" pitchFamily="34" charset="0"/>
                <a:cs typeface="Arial" panose="020B0604020202020204" pitchFamily="34" charset="0"/>
              </a:rPr>
              <a:t>base imponibile IVA </a:t>
            </a:r>
            <a:r>
              <a:rPr lang="it-IT" sz="2200">
                <a:latin typeface="Arial" panose="020B0604020202020204" pitchFamily="34" charset="0"/>
                <a:cs typeface="Arial" panose="020B0604020202020204" pitchFamily="34" charset="0"/>
              </a:rPr>
              <a:t>delle transazioni effettuate tra le società.</a:t>
            </a:r>
            <a:endParaRPr lang="it-IT" sz="2200">
              <a:solidFill>
                <a:schemeClr val="tx1"/>
              </a:solidFill>
              <a:latin typeface="Arial" panose="020B0604020202020204" pitchFamily="34" charset="0"/>
              <a:cs typeface="Arial" panose="020B0604020202020204" pitchFamily="34" charset="0"/>
            </a:endParaRPr>
          </a:p>
        </p:txBody>
      </p:sp>
      <p:pic>
        <p:nvPicPr>
          <p:cNvPr id="3" name="Elemento grafico 2" descr="Strada con due vie con un sentiero con riempimento a tinta unita">
            <a:extLst>
              <a:ext uri="{FF2B5EF4-FFF2-40B4-BE49-F238E27FC236}">
                <a16:creationId xmlns:a16="http://schemas.microsoft.com/office/drawing/2014/main" id="{588EF2B7-EC48-46BF-81F3-6C8AAD833E2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74360" y="2573653"/>
            <a:ext cx="1221909" cy="1221909"/>
          </a:xfrm>
          <a:prstGeom prst="rect">
            <a:avLst/>
          </a:prstGeom>
        </p:spPr>
      </p:pic>
    </p:spTree>
    <p:extLst>
      <p:ext uri="{BB962C8B-B14F-4D97-AF65-F5344CB8AC3E}">
        <p14:creationId xmlns:p14="http://schemas.microsoft.com/office/powerpoint/2010/main" val="3675096065"/>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a:extLst>
              <a:ext uri="{FF2B5EF4-FFF2-40B4-BE49-F238E27FC236}">
                <a16:creationId xmlns:a16="http://schemas.microsoft.com/office/drawing/2014/main" id="{2F3BC6BA-697D-4A87-B5DF-8041A9AF8D6D}"/>
              </a:ext>
            </a:extLst>
          </p:cNvPr>
          <p:cNvSpPr/>
          <p:nvPr/>
        </p:nvSpPr>
        <p:spPr>
          <a:xfrm>
            <a:off x="832796" y="6473865"/>
            <a:ext cx="2729298" cy="2037695"/>
          </a:xfrm>
          <a:prstGeom prst="rect">
            <a:avLst/>
          </a:prstGeom>
          <a:solidFill>
            <a:schemeClr val="tx2">
              <a:lumMod val="90000"/>
            </a:schemeClr>
          </a:solid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36" name="Oval 35">
            <a:extLst>
              <a:ext uri="{FF2B5EF4-FFF2-40B4-BE49-F238E27FC236}">
                <a16:creationId xmlns:a16="http://schemas.microsoft.com/office/drawing/2014/main" id="{42DD0BDE-86CF-404B-B4AF-C961DFE6BD81}"/>
              </a:ext>
            </a:extLst>
          </p:cNvPr>
          <p:cNvSpPr/>
          <p:nvPr/>
        </p:nvSpPr>
        <p:spPr>
          <a:xfrm>
            <a:off x="1229721" y="2006041"/>
            <a:ext cx="2194239" cy="2194239"/>
          </a:xfrm>
          <a:prstGeom prst="ellipse">
            <a:avLst/>
          </a:prstGeom>
          <a:solidFill>
            <a:schemeClr val="bg1">
              <a:lumMod val="85000"/>
            </a:schemeClr>
          </a:solidFill>
          <a:ln w="381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1462CBD-66A4-48E5-A3C4-CF85DEA19325}"/>
              </a:ext>
            </a:extLst>
          </p:cNvPr>
          <p:cNvGrpSpPr/>
          <p:nvPr/>
        </p:nvGrpSpPr>
        <p:grpSpPr>
          <a:xfrm>
            <a:off x="260598" y="325116"/>
            <a:ext cx="15432735" cy="2005129"/>
            <a:chOff x="1974128" y="4553767"/>
            <a:chExt cx="15432735" cy="2005129"/>
          </a:xfrm>
        </p:grpSpPr>
        <p:sp>
          <p:nvSpPr>
            <p:cNvPr id="33" name="Rectangle 32">
              <a:extLst>
                <a:ext uri="{FF2B5EF4-FFF2-40B4-BE49-F238E27FC236}">
                  <a16:creationId xmlns:a16="http://schemas.microsoft.com/office/drawing/2014/main" id="{81099D1A-2B70-42C9-8147-1A4F7341DF7E}"/>
                </a:ext>
              </a:extLst>
            </p:cNvPr>
            <p:cNvSpPr/>
            <p:nvPr/>
          </p:nvSpPr>
          <p:spPr>
            <a:xfrm rot="3855042">
              <a:off x="8967939" y="-2440044"/>
              <a:ext cx="1313777" cy="15301399"/>
            </a:xfrm>
            <a:prstGeom prst="rect">
              <a:avLst/>
            </a:prstGeom>
            <a:solidFill>
              <a:schemeClr val="bg1"/>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34" name="Rectangle 33">
              <a:extLst>
                <a:ext uri="{FF2B5EF4-FFF2-40B4-BE49-F238E27FC236}">
                  <a16:creationId xmlns:a16="http://schemas.microsoft.com/office/drawing/2014/main" id="{B03DDF6B-A4C6-4E41-B464-AA8981CF9AF8}"/>
                </a:ext>
              </a:extLst>
            </p:cNvPr>
            <p:cNvSpPr/>
            <p:nvPr/>
          </p:nvSpPr>
          <p:spPr>
            <a:xfrm rot="3855042">
              <a:off x="8920448" y="-1927519"/>
              <a:ext cx="1731771" cy="15241059"/>
            </a:xfrm>
            <a:prstGeom prst="rect">
              <a:avLst/>
            </a:prstGeom>
            <a:solidFill>
              <a:schemeClr val="bg1"/>
            </a:solidFill>
            <a:ln w="57150">
              <a:noFill/>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grpSp>
      <p:sp>
        <p:nvSpPr>
          <p:cNvPr id="10" name="Oval 9">
            <a:extLst>
              <a:ext uri="{FF2B5EF4-FFF2-40B4-BE49-F238E27FC236}">
                <a16:creationId xmlns:a16="http://schemas.microsoft.com/office/drawing/2014/main" id="{7416D99C-6EA2-4903-9964-F96929784E55}"/>
              </a:ext>
            </a:extLst>
          </p:cNvPr>
          <p:cNvSpPr/>
          <p:nvPr/>
        </p:nvSpPr>
        <p:spPr>
          <a:xfrm>
            <a:off x="1395665" y="2243796"/>
            <a:ext cx="1881624" cy="1881624"/>
          </a:xfrm>
          <a:prstGeom prst="ellipse">
            <a:avLst/>
          </a:prstGeom>
          <a:solidFill>
            <a:schemeClr val="tx2">
              <a:lumMod val="25000"/>
            </a:schemeClr>
          </a:solidFill>
          <a:ln w="57150">
            <a:noFill/>
            <a:miter lim="800000"/>
          </a:ln>
          <a:effectLst>
            <a:outerShdw blurRad="800100" dist="457200" dir="5400000" sx="91000" sy="91000" algn="t" rotWithShape="0">
              <a:schemeClr val="tx1">
                <a:lumMod val="50000"/>
                <a:lumOff val="50000"/>
                <a:alpha val="54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22" name="Immagine 21">
            <a:extLst>
              <a:ext uri="{FF2B5EF4-FFF2-40B4-BE49-F238E27FC236}">
                <a16:creationId xmlns:a16="http://schemas.microsoft.com/office/drawing/2014/main" id="{32E80CC4-513E-4A50-AC90-20787722DCE6}"/>
              </a:ext>
            </a:extLst>
          </p:cNvPr>
          <p:cNvPicPr/>
          <p:nvPr/>
        </p:nvPicPr>
        <p:blipFill rotWithShape="1">
          <a:blip r:embed="rId2" cstate="print">
            <a:extLst>
              <a:ext uri="{28A0092B-C50C-407E-A947-70E740481C1C}">
                <a14:useLocalDpi xmlns:a14="http://schemas.microsoft.com/office/drawing/2010/main" val="0"/>
              </a:ext>
            </a:extLst>
          </a:blip>
          <a:srcRect l="336" r="6800"/>
          <a:stretch/>
        </p:blipFill>
        <p:spPr bwMode="auto">
          <a:xfrm>
            <a:off x="1" y="363692"/>
            <a:ext cx="5951401" cy="460492"/>
          </a:xfrm>
          <a:prstGeom prst="rect">
            <a:avLst/>
          </a:prstGeom>
          <a:noFill/>
          <a:ln>
            <a:noFill/>
          </a:ln>
          <a:extLst>
            <a:ext uri="{53640926-AAD7-44D8-BBD7-CCE9431645EC}">
              <a14:shadowObscured xmlns:a14="http://schemas.microsoft.com/office/drawing/2010/main"/>
            </a:ext>
          </a:extLst>
        </p:spPr>
      </p:pic>
      <p:sp>
        <p:nvSpPr>
          <p:cNvPr id="14" name="CasellaDiTesto 13">
            <a:extLst>
              <a:ext uri="{FF2B5EF4-FFF2-40B4-BE49-F238E27FC236}">
                <a16:creationId xmlns:a16="http://schemas.microsoft.com/office/drawing/2014/main" id="{9688B066-04F7-47AE-98F6-3DA5EC6F10F7}"/>
              </a:ext>
            </a:extLst>
          </p:cNvPr>
          <p:cNvSpPr txBox="1"/>
          <p:nvPr/>
        </p:nvSpPr>
        <p:spPr>
          <a:xfrm>
            <a:off x="419925" y="4411442"/>
            <a:ext cx="3581109" cy="707886"/>
          </a:xfrm>
          <a:prstGeom prst="rect">
            <a:avLst/>
          </a:prstGeom>
          <a:noFill/>
        </p:spPr>
        <p:txBody>
          <a:bodyPr wrap="square" lIns="91440" tIns="45720" rIns="91440" bIns="45720" anchor="t">
            <a:spAutoFit/>
          </a:bodyPr>
          <a:lstStyle/>
          <a:p>
            <a:pPr algn="ctr" fontAlgn="base"/>
            <a:endParaRPr lang="it-IT" sz="2000" b="1">
              <a:solidFill>
                <a:srgbClr val="002060"/>
              </a:solidFill>
              <a:highlight>
                <a:srgbClr val="FFFF00"/>
              </a:highlight>
              <a:latin typeface="Arial"/>
              <a:cs typeface="Arial"/>
            </a:endParaRPr>
          </a:p>
          <a:p>
            <a:pPr algn="ctr" fontAlgn="base"/>
            <a:endParaRPr lang="it-IT" sz="2000">
              <a:solidFill>
                <a:srgbClr val="002060"/>
              </a:solidFill>
              <a:latin typeface="Arial"/>
              <a:cs typeface="Arial"/>
            </a:endParaRPr>
          </a:p>
        </p:txBody>
      </p:sp>
      <p:sp>
        <p:nvSpPr>
          <p:cNvPr id="15" name="Rettangolo 14">
            <a:extLst>
              <a:ext uri="{FF2B5EF4-FFF2-40B4-BE49-F238E27FC236}">
                <a16:creationId xmlns:a16="http://schemas.microsoft.com/office/drawing/2014/main" id="{E8CB1826-6239-4AD2-99D3-09FADDE6F388}"/>
              </a:ext>
            </a:extLst>
          </p:cNvPr>
          <p:cNvSpPr/>
          <p:nvPr/>
        </p:nvSpPr>
        <p:spPr>
          <a:xfrm>
            <a:off x="-23857" y="-14728"/>
            <a:ext cx="18311857" cy="1033938"/>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grpSp>
        <p:nvGrpSpPr>
          <p:cNvPr id="16" name="Gruppo 15">
            <a:extLst>
              <a:ext uri="{FF2B5EF4-FFF2-40B4-BE49-F238E27FC236}">
                <a16:creationId xmlns:a16="http://schemas.microsoft.com/office/drawing/2014/main" id="{D57C6EBB-A9A2-4EFC-A972-DDA191B06187}"/>
              </a:ext>
            </a:extLst>
          </p:cNvPr>
          <p:cNvGrpSpPr/>
          <p:nvPr/>
        </p:nvGrpSpPr>
        <p:grpSpPr>
          <a:xfrm>
            <a:off x="1" y="9097706"/>
            <a:ext cx="18287999" cy="1177858"/>
            <a:chOff x="-121141" y="6091519"/>
            <a:chExt cx="12462637" cy="894504"/>
          </a:xfrm>
        </p:grpSpPr>
        <p:sp>
          <p:nvSpPr>
            <p:cNvPr id="17" name="Rettangolo 16">
              <a:extLst>
                <a:ext uri="{FF2B5EF4-FFF2-40B4-BE49-F238E27FC236}">
                  <a16:creationId xmlns:a16="http://schemas.microsoft.com/office/drawing/2014/main" id="{7EE075E9-563B-4901-BD53-CA2E2840C42B}"/>
                </a:ext>
              </a:extLst>
            </p:cNvPr>
            <p:cNvSpPr/>
            <p:nvPr/>
          </p:nvSpPr>
          <p:spPr>
            <a:xfrm>
              <a:off x="-121141" y="6091519"/>
              <a:ext cx="12462637" cy="894504"/>
            </a:xfrm>
            <a:prstGeom prst="rect">
              <a:avLst/>
            </a:prstGeom>
            <a:solidFill>
              <a:srgbClr val="4472C4">
                <a:lumMod val="75000"/>
              </a:srgbClr>
            </a:solidFill>
            <a:ln w="12700" cap="flat" cmpd="sng" algn="ctr">
              <a:solidFill>
                <a:srgbClr val="4472C4">
                  <a:shade val="50000"/>
                </a:srgbClr>
              </a:solidFill>
              <a:prstDash val="solid"/>
              <a:miter lim="800000"/>
            </a:ln>
            <a:effectLst/>
          </p:spPr>
          <p:txBody>
            <a:bodyPr rtlCol="0" anchor="ctr"/>
            <a:lstStyle/>
            <a:p>
              <a:pPr algn="ctr" defTabSz="1371828"/>
              <a:endParaRPr lang="it-IT" sz="2025" kern="0">
                <a:solidFill>
                  <a:prstClr val="white"/>
                </a:solidFill>
                <a:latin typeface="Calibri" panose="020F0502020204030204"/>
              </a:endParaRPr>
            </a:p>
          </p:txBody>
        </p:sp>
        <p:pic>
          <p:nvPicPr>
            <p:cNvPr id="18" name="Immagine 17">
              <a:extLst>
                <a:ext uri="{FF2B5EF4-FFF2-40B4-BE49-F238E27FC236}">
                  <a16:creationId xmlns:a16="http://schemas.microsoft.com/office/drawing/2014/main" id="{374DE582-7251-4C56-92B2-A8DF552687FF}"/>
                </a:ext>
              </a:extLst>
            </p:cNvPr>
            <p:cNvPicPr>
              <a:picLocks noChangeAspect="1"/>
            </p:cNvPicPr>
            <p:nvPr/>
          </p:nvPicPr>
          <p:blipFill>
            <a:blip r:embed="rId3"/>
            <a:stretch>
              <a:fillRect/>
            </a:stretch>
          </p:blipFill>
          <p:spPr>
            <a:xfrm>
              <a:off x="10821871" y="6236454"/>
              <a:ext cx="1083094" cy="536609"/>
            </a:xfrm>
            <a:prstGeom prst="rect">
              <a:avLst/>
            </a:prstGeom>
          </p:spPr>
        </p:pic>
      </p:grpSp>
      <p:sp>
        <p:nvSpPr>
          <p:cNvPr id="20" name="CasellaDiTesto 19">
            <a:extLst>
              <a:ext uri="{FF2B5EF4-FFF2-40B4-BE49-F238E27FC236}">
                <a16:creationId xmlns:a16="http://schemas.microsoft.com/office/drawing/2014/main" id="{982632D0-7162-4274-A706-8E747E56808F}"/>
              </a:ext>
            </a:extLst>
          </p:cNvPr>
          <p:cNvSpPr txBox="1"/>
          <p:nvPr/>
        </p:nvSpPr>
        <p:spPr>
          <a:xfrm>
            <a:off x="524087" y="9579534"/>
            <a:ext cx="6798727" cy="338554"/>
          </a:xfrm>
          <a:prstGeom prst="rect">
            <a:avLst/>
          </a:prstGeom>
          <a:noFill/>
        </p:spPr>
        <p:txBody>
          <a:bodyPr wrap="square" rtlCol="0">
            <a:spAutoFit/>
          </a:bodyPr>
          <a:lstStyle/>
          <a:p>
            <a:pPr algn="just"/>
            <a:r>
              <a:rPr lang="it-IT" sz="1600" b="1">
                <a:solidFill>
                  <a:schemeClr val="bg1"/>
                </a:solidFill>
                <a:latin typeface="Arial" panose="020B0604020202020204" pitchFamily="34" charset="0"/>
                <a:cs typeface="Arial" panose="020B0604020202020204" pitchFamily="34" charset="0"/>
              </a:rPr>
              <a:t>Confindustria Area Politiche Fiscali – Riproduzione riservata</a:t>
            </a:r>
          </a:p>
        </p:txBody>
      </p:sp>
      <p:sp>
        <p:nvSpPr>
          <p:cNvPr id="19" name="TextBox 6">
            <a:extLst>
              <a:ext uri="{FF2B5EF4-FFF2-40B4-BE49-F238E27FC236}">
                <a16:creationId xmlns:a16="http://schemas.microsoft.com/office/drawing/2014/main" id="{A67DEB1C-7482-4A5D-8775-BAB9E92A64B8}"/>
              </a:ext>
            </a:extLst>
          </p:cNvPr>
          <p:cNvSpPr txBox="1"/>
          <p:nvPr/>
        </p:nvSpPr>
        <p:spPr>
          <a:xfrm>
            <a:off x="734910" y="179075"/>
            <a:ext cx="4789365" cy="707886"/>
          </a:xfrm>
          <a:prstGeom prst="rect">
            <a:avLst/>
          </a:prstGeom>
          <a:noFill/>
        </p:spPr>
        <p:txBody>
          <a:bodyPr wrap="square" rtlCol="0">
            <a:spAutoFit/>
          </a:bodyPr>
          <a:lstStyle/>
          <a:p>
            <a:r>
              <a:rPr lang="en-US" sz="4000" b="1" kern="0">
                <a:solidFill>
                  <a:schemeClr val="bg1"/>
                </a:solidFill>
                <a:latin typeface="Arial" panose="020B0604020202020204" pitchFamily="34" charset="0"/>
                <a:cs typeface="Arial" panose="020B0604020202020204" pitchFamily="34" charset="0"/>
              </a:rPr>
              <a:t>IVA</a:t>
            </a:r>
            <a:endParaRPr lang="en-US" sz="4800" b="1" kern="0">
              <a:solidFill>
                <a:schemeClr val="bg1"/>
              </a:solidFill>
              <a:latin typeface="Arial" panose="020B0604020202020204" pitchFamily="34" charset="0"/>
              <a:cs typeface="Arial" panose="020B0604020202020204" pitchFamily="34" charset="0"/>
            </a:endParaRPr>
          </a:p>
        </p:txBody>
      </p:sp>
      <p:sp>
        <p:nvSpPr>
          <p:cNvPr id="21" name="CasellaDiTesto 20">
            <a:extLst>
              <a:ext uri="{FF2B5EF4-FFF2-40B4-BE49-F238E27FC236}">
                <a16:creationId xmlns:a16="http://schemas.microsoft.com/office/drawing/2014/main" id="{9B1279B2-60C1-4175-AA32-96C6D78CE4F4}"/>
              </a:ext>
            </a:extLst>
          </p:cNvPr>
          <p:cNvSpPr txBox="1"/>
          <p:nvPr/>
        </p:nvSpPr>
        <p:spPr>
          <a:xfrm>
            <a:off x="734910" y="1265381"/>
            <a:ext cx="2827183" cy="646331"/>
          </a:xfrm>
          <a:prstGeom prst="rect">
            <a:avLst/>
          </a:prstGeom>
          <a:noFill/>
        </p:spPr>
        <p:txBody>
          <a:bodyPr wrap="square">
            <a:spAutoFit/>
          </a:bodyPr>
          <a:lstStyle/>
          <a:p>
            <a:pPr algn="ctr"/>
            <a:r>
              <a:rPr lang="it-IT" b="1">
                <a:solidFill>
                  <a:schemeClr val="tx2">
                    <a:lumMod val="25000"/>
                  </a:schemeClr>
                </a:solidFill>
                <a:latin typeface="Arial" panose="020B0604020202020204" pitchFamily="34" charset="0"/>
                <a:cs typeface="Arial" panose="020B0604020202020204" pitchFamily="34" charset="0"/>
              </a:rPr>
              <a:t>Risp. </a:t>
            </a:r>
            <a:r>
              <a:rPr lang="it-IT" b="1" err="1">
                <a:solidFill>
                  <a:schemeClr val="tx2">
                    <a:lumMod val="25000"/>
                  </a:schemeClr>
                </a:solidFill>
                <a:latin typeface="Arial" panose="020B0604020202020204" pitchFamily="34" charset="0"/>
                <a:cs typeface="Arial" panose="020B0604020202020204" pitchFamily="34" charset="0"/>
              </a:rPr>
              <a:t>Interp</a:t>
            </a:r>
            <a:r>
              <a:rPr lang="it-IT" b="1">
                <a:solidFill>
                  <a:schemeClr val="tx2">
                    <a:lumMod val="25000"/>
                  </a:schemeClr>
                </a:solidFill>
                <a:latin typeface="Arial" panose="020B0604020202020204" pitchFamily="34" charset="0"/>
                <a:cs typeface="Arial" panose="020B0604020202020204" pitchFamily="34" charset="0"/>
              </a:rPr>
              <a:t>. </a:t>
            </a:r>
          </a:p>
          <a:p>
            <a:pPr algn="ctr"/>
            <a:r>
              <a:rPr lang="it-IT" b="1">
                <a:solidFill>
                  <a:schemeClr val="tx2">
                    <a:lumMod val="25000"/>
                  </a:schemeClr>
                </a:solidFill>
                <a:latin typeface="Arial" panose="020B0604020202020204" pitchFamily="34" charset="0"/>
                <a:cs typeface="Arial" panose="020B0604020202020204" pitchFamily="34" charset="0"/>
              </a:rPr>
              <a:t>n. 894 del 2021</a:t>
            </a:r>
          </a:p>
        </p:txBody>
      </p:sp>
      <p:sp>
        <p:nvSpPr>
          <p:cNvPr id="24" name="CasellaDiTesto 23">
            <a:extLst>
              <a:ext uri="{FF2B5EF4-FFF2-40B4-BE49-F238E27FC236}">
                <a16:creationId xmlns:a16="http://schemas.microsoft.com/office/drawing/2014/main" id="{26784E88-8E0D-4999-83B2-21A52363AB7D}"/>
              </a:ext>
            </a:extLst>
          </p:cNvPr>
          <p:cNvSpPr txBox="1"/>
          <p:nvPr/>
        </p:nvSpPr>
        <p:spPr>
          <a:xfrm>
            <a:off x="524087" y="4524620"/>
            <a:ext cx="3340547" cy="1323439"/>
          </a:xfrm>
          <a:prstGeom prst="rect">
            <a:avLst/>
          </a:prstGeom>
          <a:noFill/>
        </p:spPr>
        <p:txBody>
          <a:bodyPr wrap="square">
            <a:spAutoFit/>
          </a:bodyPr>
          <a:lstStyle/>
          <a:p>
            <a:pPr algn="ctr"/>
            <a:r>
              <a:rPr lang="it-IT" sz="2000" b="1" i="0">
                <a:solidFill>
                  <a:schemeClr val="tx2">
                    <a:lumMod val="25000"/>
                  </a:schemeClr>
                </a:solidFill>
                <a:effectLst/>
                <a:latin typeface="Arial" panose="020B0604020202020204" pitchFamily="34" charset="0"/>
                <a:cs typeface="Arial" panose="020B0604020202020204" pitchFamily="34" charset="0"/>
              </a:rPr>
              <a:t>REVERSE CHARGE </a:t>
            </a:r>
          </a:p>
          <a:p>
            <a:pPr algn="ctr"/>
            <a:r>
              <a:rPr lang="it-IT" sz="2000" b="1" i="0">
                <a:solidFill>
                  <a:schemeClr val="tx2">
                    <a:lumMod val="25000"/>
                  </a:schemeClr>
                </a:solidFill>
                <a:effectLst/>
                <a:latin typeface="Arial" panose="020B0604020202020204" pitchFamily="34" charset="0"/>
                <a:cs typeface="Arial" panose="020B0604020202020204" pitchFamily="34" charset="0"/>
              </a:rPr>
              <a:t>PRODOTTI ELETTRONICI </a:t>
            </a:r>
          </a:p>
          <a:p>
            <a:pPr algn="ctr"/>
            <a:r>
              <a:rPr lang="it-IT" sz="2000" b="0" i="0">
                <a:solidFill>
                  <a:schemeClr val="tx2">
                    <a:lumMod val="25000"/>
                  </a:schemeClr>
                </a:solidFill>
                <a:effectLst/>
                <a:latin typeface="Arial" panose="020B0604020202020204" pitchFamily="34" charset="0"/>
                <a:cs typeface="Arial" panose="020B0604020202020204" pitchFamily="34" charset="0"/>
              </a:rPr>
              <a:t>(art. 17, sesto comma, </a:t>
            </a:r>
            <a:r>
              <a:rPr lang="it-IT" sz="2000" b="0" i="0" err="1">
                <a:solidFill>
                  <a:schemeClr val="tx2">
                    <a:lumMod val="25000"/>
                  </a:schemeClr>
                </a:solidFill>
                <a:effectLst/>
                <a:latin typeface="Arial" panose="020B0604020202020204" pitchFamily="34" charset="0"/>
                <a:cs typeface="Arial" panose="020B0604020202020204" pitchFamily="34" charset="0"/>
              </a:rPr>
              <a:t>lett.c</a:t>
            </a:r>
            <a:r>
              <a:rPr lang="it-IT" sz="2000" b="0" i="0">
                <a:solidFill>
                  <a:schemeClr val="tx2">
                    <a:lumMod val="25000"/>
                  </a:schemeClr>
                </a:solidFill>
                <a:effectLst/>
                <a:latin typeface="Arial" panose="020B0604020202020204" pitchFamily="34" charset="0"/>
                <a:cs typeface="Arial" panose="020B0604020202020204" pitchFamily="34" charset="0"/>
              </a:rPr>
              <a:t>).</a:t>
            </a:r>
            <a:endParaRPr lang="it-IT" sz="2000" b="1">
              <a:solidFill>
                <a:schemeClr val="tx2">
                  <a:lumMod val="25000"/>
                </a:schemeClr>
              </a:solidFill>
              <a:latin typeface="Arial" panose="020B0604020202020204" pitchFamily="34" charset="0"/>
              <a:cs typeface="Arial" panose="020B0604020202020204" pitchFamily="34" charset="0"/>
            </a:endParaRPr>
          </a:p>
        </p:txBody>
      </p:sp>
      <p:sp>
        <p:nvSpPr>
          <p:cNvPr id="25" name="CasellaDiTesto 24">
            <a:extLst>
              <a:ext uri="{FF2B5EF4-FFF2-40B4-BE49-F238E27FC236}">
                <a16:creationId xmlns:a16="http://schemas.microsoft.com/office/drawing/2014/main" id="{F3B600AD-9317-4034-A731-A82832816F69}"/>
              </a:ext>
            </a:extLst>
          </p:cNvPr>
          <p:cNvSpPr txBox="1"/>
          <p:nvPr/>
        </p:nvSpPr>
        <p:spPr>
          <a:xfrm>
            <a:off x="4166978" y="1941115"/>
            <a:ext cx="13552056" cy="6863417"/>
          </a:xfrm>
          <a:prstGeom prst="rect">
            <a:avLst/>
          </a:prstGeom>
          <a:noFill/>
        </p:spPr>
        <p:txBody>
          <a:bodyPr wrap="square" lIns="91440" tIns="45720" rIns="91440" bIns="45720" anchor="t">
            <a:spAutoFit/>
          </a:bodyPr>
          <a:lstStyle/>
          <a:p>
            <a:pPr algn="just" fontAlgn="base"/>
            <a:r>
              <a:rPr lang="it-IT" sz="2200">
                <a:solidFill>
                  <a:srgbClr val="353535"/>
                </a:solidFill>
                <a:latin typeface="Arial" panose="020B0604020202020204" pitchFamily="34" charset="0"/>
                <a:cs typeface="Arial" panose="020B0604020202020204" pitchFamily="34" charset="0"/>
              </a:rPr>
              <a:t>L’Agenzia ha fornito c</a:t>
            </a:r>
            <a:r>
              <a:rPr lang="it-IT" sz="2200" b="0" i="0">
                <a:solidFill>
                  <a:srgbClr val="353535"/>
                </a:solidFill>
                <a:effectLst/>
                <a:latin typeface="Arial" panose="020B0604020202020204" pitchFamily="34" charset="0"/>
                <a:cs typeface="Arial" panose="020B0604020202020204" pitchFamily="34" charset="0"/>
              </a:rPr>
              <a:t>hiarimenti in merito all’applicazione del regim</a:t>
            </a:r>
            <a:r>
              <a:rPr lang="it-IT" sz="2200">
                <a:solidFill>
                  <a:srgbClr val="353535"/>
                </a:solidFill>
                <a:latin typeface="Arial" panose="020B0604020202020204" pitchFamily="34" charset="0"/>
                <a:cs typeface="Arial" panose="020B0604020202020204" pitchFamily="34" charset="0"/>
              </a:rPr>
              <a:t>e del </a:t>
            </a:r>
            <a:r>
              <a:rPr lang="it-IT" sz="2200" i="1">
                <a:solidFill>
                  <a:srgbClr val="353535"/>
                </a:solidFill>
                <a:latin typeface="Arial" panose="020B0604020202020204" pitchFamily="34" charset="0"/>
                <a:cs typeface="Arial" panose="020B0604020202020204" pitchFamily="34" charset="0"/>
              </a:rPr>
              <a:t>reverse </a:t>
            </a:r>
            <a:r>
              <a:rPr lang="it-IT" sz="2200" i="1" err="1">
                <a:solidFill>
                  <a:srgbClr val="353535"/>
                </a:solidFill>
                <a:latin typeface="Arial" panose="020B0604020202020204" pitchFamily="34" charset="0"/>
                <a:cs typeface="Arial" panose="020B0604020202020204" pitchFamily="34" charset="0"/>
              </a:rPr>
              <a:t>charge</a:t>
            </a:r>
            <a:r>
              <a:rPr lang="it-IT" sz="2200" i="1">
                <a:solidFill>
                  <a:srgbClr val="353535"/>
                </a:solidFill>
                <a:latin typeface="Arial" panose="020B0604020202020204" pitchFamily="34" charset="0"/>
                <a:cs typeface="Arial" panose="020B0604020202020204" pitchFamily="34" charset="0"/>
              </a:rPr>
              <a:t> </a:t>
            </a:r>
            <a:r>
              <a:rPr lang="it-IT" sz="2200">
                <a:solidFill>
                  <a:srgbClr val="353535"/>
                </a:solidFill>
                <a:latin typeface="Arial" panose="020B0604020202020204" pitchFamily="34" charset="0"/>
                <a:cs typeface="Arial" panose="020B0604020202020204" pitchFamily="34" charset="0"/>
              </a:rPr>
              <a:t>ad</a:t>
            </a:r>
            <a:r>
              <a:rPr lang="it-IT" sz="2200" b="0" i="0">
                <a:solidFill>
                  <a:srgbClr val="353535"/>
                </a:solidFill>
                <a:effectLst/>
                <a:latin typeface="Arial" panose="020B0604020202020204" pitchFamily="34" charset="0"/>
                <a:cs typeface="Arial" panose="020B0604020202020204" pitchFamily="34" charset="0"/>
              </a:rPr>
              <a:t> alcune specifiche fattispecie rappresentate da una società che svolge attività di commercio all'ingrosso e distribuzione, in Italia e all'estero, di prodotti elettronici.</a:t>
            </a:r>
          </a:p>
          <a:p>
            <a:pPr algn="just" fontAlgn="base"/>
            <a:endParaRPr lang="it-IT" sz="2200">
              <a:solidFill>
                <a:srgbClr val="353535"/>
              </a:solidFill>
              <a:latin typeface="Arial" panose="020B0604020202020204" pitchFamily="34" charset="0"/>
              <a:cs typeface="Arial" panose="020B0604020202020204" pitchFamily="34" charset="0"/>
            </a:endParaRPr>
          </a:p>
          <a:p>
            <a:pPr marL="342900" indent="-342900" algn="just" fontAlgn="base">
              <a:buFont typeface="Wingdings" panose="05000000000000000000" pitchFamily="2" charset="2"/>
              <a:buChar char="Ø"/>
            </a:pPr>
            <a:r>
              <a:rPr lang="it-IT" sz="2200" b="0" i="1">
                <a:solidFill>
                  <a:srgbClr val="353535"/>
                </a:solidFill>
                <a:effectLst/>
                <a:latin typeface="Arial"/>
                <a:cs typeface="Arial"/>
              </a:rPr>
              <a:t>Vendite effettuate nei confronti di clienti soggetti passivi </a:t>
            </a:r>
            <a:r>
              <a:rPr lang="it-IT" sz="2200" b="1" i="1">
                <a:solidFill>
                  <a:srgbClr val="353535"/>
                </a:solidFill>
                <a:effectLst/>
                <a:latin typeface="Arial"/>
                <a:cs typeface="Arial"/>
              </a:rPr>
              <a:t>utilizzatori finali </a:t>
            </a:r>
            <a:r>
              <a:rPr lang="it-IT" sz="2200" b="0" i="1">
                <a:solidFill>
                  <a:srgbClr val="353535"/>
                </a:solidFill>
                <a:effectLst/>
                <a:latin typeface="Arial"/>
                <a:cs typeface="Arial"/>
              </a:rPr>
              <a:t>dei beni</a:t>
            </a:r>
            <a:r>
              <a:rPr lang="it-IT" sz="2200">
                <a:solidFill>
                  <a:srgbClr val="353535"/>
                </a:solidFill>
                <a:latin typeface="Arial"/>
                <a:cs typeface="Arial"/>
              </a:rPr>
              <a:t>: il</a:t>
            </a:r>
            <a:r>
              <a:rPr lang="it-IT" sz="2200" i="0">
                <a:solidFill>
                  <a:srgbClr val="000000"/>
                </a:solidFill>
                <a:effectLst/>
                <a:latin typeface="Arial"/>
                <a:cs typeface="Arial"/>
              </a:rPr>
              <a:t> regime del RC si applica in</a:t>
            </a:r>
            <a:r>
              <a:rPr lang="it-IT" sz="2200" b="1" i="0">
                <a:solidFill>
                  <a:srgbClr val="000000"/>
                </a:solidFill>
                <a:effectLst/>
                <a:latin typeface="Arial"/>
                <a:cs typeface="Arial"/>
              </a:rPr>
              <a:t> </a:t>
            </a:r>
            <a:r>
              <a:rPr lang="it-IT" sz="2200" i="0">
                <a:solidFill>
                  <a:srgbClr val="000000"/>
                </a:solidFill>
                <a:effectLst/>
                <a:latin typeface="Arial"/>
                <a:cs typeface="Arial"/>
              </a:rPr>
              <a:t>via oggettiva alle cessioni di prodotti elettronici effettuate nella fase distributiva che precede il commercio al </a:t>
            </a:r>
            <a:r>
              <a:rPr lang="it-IT" sz="2200">
                <a:solidFill>
                  <a:srgbClr val="000000"/>
                </a:solidFill>
                <a:latin typeface="Arial"/>
                <a:cs typeface="Arial"/>
              </a:rPr>
              <a:t>dettaglio,</a:t>
            </a:r>
            <a:r>
              <a:rPr lang="it-IT" sz="2200">
                <a:solidFill>
                  <a:srgbClr val="FF0000"/>
                </a:solidFill>
                <a:latin typeface="Arial"/>
                <a:cs typeface="Arial"/>
              </a:rPr>
              <a:t> </a:t>
            </a:r>
            <a:r>
              <a:rPr lang="it-IT" sz="2200">
                <a:latin typeface="Arial"/>
                <a:cs typeface="Arial"/>
              </a:rPr>
              <a:t>quindi alle cessioni verso </a:t>
            </a:r>
            <a:r>
              <a:rPr lang="it-IT" sz="2200">
                <a:solidFill>
                  <a:srgbClr val="000000"/>
                </a:solidFill>
                <a:latin typeface="Arial"/>
                <a:cs typeface="Arial"/>
              </a:rPr>
              <a:t>un </a:t>
            </a:r>
            <a:r>
              <a:rPr lang="it-IT" sz="2200" i="0">
                <a:solidFill>
                  <a:srgbClr val="000000"/>
                </a:solidFill>
                <a:effectLst/>
                <a:latin typeface="Arial"/>
                <a:cs typeface="Arial"/>
              </a:rPr>
              <a:t>cessionario soggetto passivo IVA</a:t>
            </a:r>
            <a:r>
              <a:rPr lang="it-IT" sz="2200">
                <a:solidFill>
                  <a:srgbClr val="000000"/>
                </a:solidFill>
                <a:latin typeface="Arial"/>
                <a:cs typeface="Arial"/>
              </a:rPr>
              <a:t>. L’utilizzo</a:t>
            </a:r>
            <a:r>
              <a:rPr lang="it-IT" sz="2200" b="0" i="0">
                <a:solidFill>
                  <a:srgbClr val="000000"/>
                </a:solidFill>
                <a:effectLst/>
                <a:latin typeface="Arial"/>
                <a:cs typeface="Arial"/>
              </a:rPr>
              <a:t> del bene da parte di quest’ultimo</a:t>
            </a:r>
            <a:r>
              <a:rPr lang="it-IT" sz="2200">
                <a:solidFill>
                  <a:srgbClr val="000000"/>
                </a:solidFill>
                <a:latin typeface="Arial"/>
                <a:cs typeface="Arial"/>
              </a:rPr>
              <a:t> </a:t>
            </a:r>
            <a:r>
              <a:rPr lang="it-IT" sz="2200">
                <a:latin typeface="Arial"/>
                <a:cs typeface="Arial"/>
              </a:rPr>
              <a:t>non incide sul trattamento IVA, infatti, </a:t>
            </a:r>
            <a:r>
              <a:rPr lang="it-IT" sz="2200" b="0" i="0">
                <a:solidFill>
                  <a:srgbClr val="000000"/>
                </a:solidFill>
                <a:effectLst/>
                <a:latin typeface="Arial"/>
                <a:cs typeface="Arial"/>
              </a:rPr>
              <a:t>l’Agenzia ribadisce che non sussiste alcun obbligo in capo al cedente (fornitore) di acquisire</a:t>
            </a:r>
            <a:r>
              <a:rPr lang="it-IT" sz="2200">
                <a:solidFill>
                  <a:srgbClr val="000000"/>
                </a:solidFill>
                <a:latin typeface="Arial"/>
                <a:cs typeface="Arial"/>
              </a:rPr>
              <a:t> dal cliente alcuna dimostrazione dello </a:t>
            </a:r>
            <a:r>
              <a:rPr lang="it-IT" sz="2200" b="0" i="0">
                <a:solidFill>
                  <a:srgbClr val="000000"/>
                </a:solidFill>
                <a:effectLst/>
                <a:latin typeface="Arial"/>
                <a:cs typeface="Arial"/>
              </a:rPr>
              <a:t>status di utilizzatore finale;</a:t>
            </a:r>
          </a:p>
          <a:p>
            <a:pPr algn="just" rtl="0" fontAlgn="base"/>
            <a:endParaRPr lang="it-IT" sz="2200" b="0" i="0">
              <a:solidFill>
                <a:srgbClr val="000000"/>
              </a:solidFill>
              <a:effectLst/>
              <a:latin typeface="Arial" panose="020B0604020202020204" pitchFamily="34" charset="0"/>
              <a:cs typeface="Arial" panose="020B0604020202020204" pitchFamily="34" charset="0"/>
            </a:endParaRPr>
          </a:p>
          <a:p>
            <a:pPr marL="342900" indent="-342900" algn="just" fontAlgn="base">
              <a:buFont typeface="Wingdings" panose="05000000000000000000" pitchFamily="2" charset="2"/>
              <a:buChar char="Ø"/>
            </a:pPr>
            <a:r>
              <a:rPr lang="it-IT" sz="2200" b="0" i="1">
                <a:latin typeface="Arial"/>
                <a:cs typeface="Arial"/>
              </a:rPr>
              <a:t>Vendite effettuate nei confronti di </a:t>
            </a:r>
            <a:r>
              <a:rPr lang="it-IT" sz="2200" b="1" i="1">
                <a:latin typeface="Arial"/>
                <a:cs typeface="Arial"/>
              </a:rPr>
              <a:t>esportatori abituali </a:t>
            </a:r>
            <a:r>
              <a:rPr lang="it-IT" sz="2200" b="0" i="1">
                <a:latin typeface="Arial"/>
                <a:cs typeface="Arial"/>
              </a:rPr>
              <a:t>a fronte di dichiarazione di intento: </a:t>
            </a:r>
            <a:r>
              <a:rPr lang="it-IT" sz="2200" b="0">
                <a:latin typeface="Arial"/>
                <a:cs typeface="Arial"/>
              </a:rPr>
              <a:t>laddove la lettera di intento sia riferibile ad operazioni assoggettate </a:t>
            </a:r>
            <a:r>
              <a:rPr lang="it-IT" sz="2200">
                <a:latin typeface="Arial"/>
                <a:cs typeface="Arial"/>
              </a:rPr>
              <a:t>a reverse </a:t>
            </a:r>
            <a:r>
              <a:rPr lang="it-IT" sz="2200" err="1">
                <a:latin typeface="Arial"/>
                <a:cs typeface="Arial"/>
              </a:rPr>
              <a:t>charge</a:t>
            </a:r>
            <a:r>
              <a:rPr lang="it-IT" sz="2200">
                <a:latin typeface="Arial"/>
                <a:cs typeface="Arial"/>
              </a:rPr>
              <a:t>, quest'ultimo prevale sulla dichiarazione d'intento in ragione della sua finalità</a:t>
            </a:r>
            <a:r>
              <a:rPr lang="it-IT" sz="2200" b="0">
                <a:latin typeface="Arial"/>
                <a:cs typeface="Arial"/>
              </a:rPr>
              <a:t> antifrode;</a:t>
            </a:r>
            <a:endParaRPr lang="it-IT" sz="2200" b="0" strike="sngStrike">
              <a:latin typeface="Arial"/>
              <a:cs typeface="Arial"/>
            </a:endParaRPr>
          </a:p>
          <a:p>
            <a:pPr marL="342900" indent="-342900" algn="just" fontAlgn="base">
              <a:buFont typeface="Wingdings" panose="05000000000000000000" pitchFamily="2" charset="2"/>
              <a:buChar char="Ø"/>
            </a:pPr>
            <a:endParaRPr lang="it-IT" sz="2200" b="0">
              <a:solidFill>
                <a:schemeClr val="tx1"/>
              </a:solidFill>
              <a:latin typeface="Arial" panose="020B0604020202020204" pitchFamily="34" charset="0"/>
              <a:cs typeface="Arial" panose="020B0604020202020204" pitchFamily="34" charset="0"/>
            </a:endParaRPr>
          </a:p>
          <a:p>
            <a:pPr marL="342900" indent="-342900" algn="just" fontAlgn="base">
              <a:buFont typeface="Wingdings" panose="05000000000000000000" pitchFamily="2" charset="2"/>
              <a:buChar char="Ø"/>
            </a:pPr>
            <a:r>
              <a:rPr lang="it-IT" sz="2200" b="0" i="1">
                <a:latin typeface="Arial"/>
                <a:cs typeface="Arial"/>
              </a:rPr>
              <a:t>Vendite effettuate nei confronti di enti della Pubblica Amministrazione (soggetti passivi IVA), nei cui confronti è applicabile il </a:t>
            </a:r>
            <a:r>
              <a:rPr lang="it-IT" sz="2200" b="1" i="1">
                <a:latin typeface="Arial"/>
                <a:cs typeface="Arial"/>
              </a:rPr>
              <a:t>regime dello «split payment»:</a:t>
            </a:r>
            <a:r>
              <a:rPr lang="it-IT" sz="2200" i="1">
                <a:latin typeface="Arial"/>
                <a:cs typeface="Arial"/>
              </a:rPr>
              <a:t> </a:t>
            </a:r>
            <a:r>
              <a:rPr lang="it-IT" sz="2200">
                <a:latin typeface="Arial"/>
                <a:cs typeface="Arial"/>
              </a:rPr>
              <a:t>è ribadita la prevalenza del reverse </a:t>
            </a:r>
            <a:r>
              <a:rPr lang="it-IT" sz="2200" err="1">
                <a:latin typeface="Arial"/>
                <a:cs typeface="Arial"/>
              </a:rPr>
              <a:t>charge</a:t>
            </a:r>
            <a:r>
              <a:rPr lang="it-IT" sz="2200">
                <a:latin typeface="Arial"/>
                <a:cs typeface="Arial"/>
              </a:rPr>
              <a:t> sullo Split payment (per le operazioni B2B), quindi, è onere delle PA comunicare al fornitore quando gli acquisti sono destinati alla sfera istituzionale (operazioni B2C), al fine di richiedere l'applicazione dello Split payment.</a:t>
            </a:r>
            <a:r>
              <a:rPr lang="it-IT" sz="2200" b="1">
                <a:latin typeface="Arial"/>
                <a:cs typeface="Arial"/>
              </a:rPr>
              <a:t> </a:t>
            </a:r>
            <a:endParaRPr lang="it-IT" sz="2200" strike="sngStrike">
              <a:ea typeface="Lato"/>
              <a:cs typeface="Lato"/>
            </a:endParaRPr>
          </a:p>
        </p:txBody>
      </p:sp>
      <p:sp>
        <p:nvSpPr>
          <p:cNvPr id="26" name="CasellaDiTesto 25">
            <a:extLst>
              <a:ext uri="{FF2B5EF4-FFF2-40B4-BE49-F238E27FC236}">
                <a16:creationId xmlns:a16="http://schemas.microsoft.com/office/drawing/2014/main" id="{7F22288A-7FCF-45CC-961D-A1984529E8A9}"/>
              </a:ext>
            </a:extLst>
          </p:cNvPr>
          <p:cNvSpPr txBox="1"/>
          <p:nvPr/>
        </p:nvSpPr>
        <p:spPr>
          <a:xfrm>
            <a:off x="930926" y="6735353"/>
            <a:ext cx="2493034" cy="1554272"/>
          </a:xfrm>
          <a:prstGeom prst="rect">
            <a:avLst/>
          </a:prstGeom>
          <a:noFill/>
        </p:spPr>
        <p:txBody>
          <a:bodyPr wrap="square">
            <a:spAutoFit/>
          </a:bodyPr>
          <a:lstStyle/>
          <a:p>
            <a:pPr algn="ctr" rtl="0" fontAlgn="base"/>
            <a:r>
              <a:rPr lang="it-IT" sz="1900">
                <a:solidFill>
                  <a:srgbClr val="000000"/>
                </a:solidFill>
                <a:latin typeface="Arial" panose="020B0604020202020204" pitchFamily="34" charset="0"/>
                <a:cs typeface="Arial" panose="020B0604020202020204" pitchFamily="34" charset="0"/>
              </a:rPr>
              <a:t>P</a:t>
            </a:r>
            <a:r>
              <a:rPr lang="it-IT" sz="1900" b="0" i="0">
                <a:solidFill>
                  <a:srgbClr val="000000"/>
                </a:solidFill>
                <a:effectLst/>
                <a:latin typeface="Arial" panose="020B0604020202020204" pitchFamily="34" charset="0"/>
                <a:cs typeface="Arial" panose="020B0604020202020204" pitchFamily="34" charset="0"/>
              </a:rPr>
              <a:t>er approfondimenti sul tema si rimanda alla newsletter </a:t>
            </a:r>
          </a:p>
          <a:p>
            <a:pPr algn="ctr" rtl="0" fontAlgn="base"/>
            <a:r>
              <a:rPr lang="it-IT" sz="1900" b="0" i="0">
                <a:solidFill>
                  <a:srgbClr val="000000"/>
                </a:solidFill>
                <a:effectLst/>
                <a:latin typeface="Arial" panose="020B0604020202020204" pitchFamily="34" charset="0"/>
                <a:cs typeface="Arial" panose="020B0604020202020204" pitchFamily="34" charset="0"/>
              </a:rPr>
              <a:t>27 settembre – </a:t>
            </a:r>
          </a:p>
          <a:p>
            <a:pPr algn="ctr" rtl="0" fontAlgn="base"/>
            <a:r>
              <a:rPr lang="it-IT" sz="1900" b="0" i="0">
                <a:solidFill>
                  <a:srgbClr val="000000"/>
                </a:solidFill>
                <a:effectLst/>
                <a:latin typeface="Arial" panose="020B0604020202020204" pitchFamily="34" charset="0"/>
                <a:cs typeface="Arial" panose="020B0604020202020204" pitchFamily="34" charset="0"/>
              </a:rPr>
              <a:t>11 ottobre 2021</a:t>
            </a:r>
          </a:p>
        </p:txBody>
      </p:sp>
      <p:pic>
        <p:nvPicPr>
          <p:cNvPr id="8" name="Elemento grafico 7" descr="Portatile con riempimento a tinta unita">
            <a:extLst>
              <a:ext uri="{FF2B5EF4-FFF2-40B4-BE49-F238E27FC236}">
                <a16:creationId xmlns:a16="http://schemas.microsoft.com/office/drawing/2014/main" id="{7D850BF2-4255-4E88-B96E-8C1FFC5432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736026" y="2563727"/>
            <a:ext cx="1221909" cy="1221909"/>
          </a:xfrm>
          <a:prstGeom prst="rect">
            <a:avLst/>
          </a:prstGeom>
        </p:spPr>
      </p:pic>
    </p:spTree>
    <p:extLst>
      <p:ext uri="{BB962C8B-B14F-4D97-AF65-F5344CB8AC3E}">
        <p14:creationId xmlns:p14="http://schemas.microsoft.com/office/powerpoint/2010/main" val="1154143359"/>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up)">
                                      <p:cBhvr>
                                        <p:cTn id="7" dur="500"/>
                                        <p:tgtEl>
                                          <p:spTgt spid="36"/>
                                        </p:tgtEl>
                                      </p:cBhvr>
                                    </p:animEffect>
                                  </p:childTnLst>
                                </p:cTn>
                              </p:par>
                              <p:par>
                                <p:cTn id="8" presetID="22" presetClass="entr" presetSubtype="1"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ipe(up)">
                                      <p:cBhvr>
                                        <p:cTn id="10" dur="500"/>
                                        <p:tgtEl>
                                          <p:spTgt spid="1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4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10" grpId="0" animBg="1"/>
      <p:bldP spid="19" grpId="0"/>
    </p:bldLst>
  </p:timing>
</p:sld>
</file>

<file path=ppt/theme/theme1.xml><?xml version="1.0" encoding="utf-8"?>
<a:theme xmlns:a="http://schemas.openxmlformats.org/drawingml/2006/main" name="Тема Office">
  <a:themeElements>
    <a:clrScheme name="Infographic Scheme">
      <a:dk1>
        <a:srgbClr val="292930"/>
      </a:dk1>
      <a:lt1>
        <a:srgbClr val="FFFFFF"/>
      </a:lt1>
      <a:dk2>
        <a:srgbClr val="F9FAFD"/>
      </a:dk2>
      <a:lt2>
        <a:srgbClr val="34343C"/>
      </a:lt2>
      <a:accent1>
        <a:srgbClr val="00A6AE"/>
      </a:accent1>
      <a:accent2>
        <a:srgbClr val="F4CF0D"/>
      </a:accent2>
      <a:accent3>
        <a:srgbClr val="D90708"/>
      </a:accent3>
      <a:accent4>
        <a:srgbClr val="2388A6"/>
      </a:accent4>
      <a:accent5>
        <a:srgbClr val="FE8200"/>
      </a:accent5>
      <a:accent6>
        <a:srgbClr val="456363"/>
      </a:accent6>
      <a:hlink>
        <a:srgbClr val="2E2E2E"/>
      </a:hlink>
      <a:folHlink>
        <a:srgbClr val="FE3000"/>
      </a:folHlink>
    </a:clrScheme>
    <a:fontScheme name="Custom 5">
      <a:majorFont>
        <a:latin typeface="Lato Black"/>
        <a:ea typeface=""/>
        <a:cs typeface=""/>
      </a:majorFont>
      <a:minorFont>
        <a:latin typeface="Lato"/>
        <a:ea typeface=""/>
        <a:cs typeface=""/>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22BDCC9415E5144A33C0E60C284198B" ma:contentTypeVersion="2" ma:contentTypeDescription="Create a new document." ma:contentTypeScope="" ma:versionID="6b99fe5bd3cb7967087159ca10573a93">
  <xsd:schema xmlns:xsd="http://www.w3.org/2001/XMLSchema" xmlns:xs="http://www.w3.org/2001/XMLSchema" xmlns:p="http://schemas.microsoft.com/office/2006/metadata/properties" xmlns:ns2="d670f02e-9924-4676-924a-808d4ba837cb" targetNamespace="http://schemas.microsoft.com/office/2006/metadata/properties" ma:root="true" ma:fieldsID="23e2786ef89e29d0973940d4e2424b60" ns2:_="">
    <xsd:import namespace="d670f02e-9924-4676-924a-808d4ba837cb"/>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70f02e-9924-4676-924a-808d4ba837c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F1A988-FC59-4DEA-BB0A-C832119AD078}">
  <ds:schemaRefs>
    <ds:schemaRef ds:uri="d670f02e-9924-4676-924a-808d4ba837c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838787E-778F-4A0A-A9F5-265C90C224A8}">
  <ds:schemaRefs>
    <ds:schemaRef ds:uri="http://schemas.microsoft.com/sharepoint/v3/contenttype/forms"/>
  </ds:schemaRefs>
</ds:datastoreItem>
</file>

<file path=customXml/itemProps3.xml><?xml version="1.0" encoding="utf-8"?>
<ds:datastoreItem xmlns:ds="http://schemas.openxmlformats.org/officeDocument/2006/customXml" ds:itemID="{1FFE36C8-A80B-4D30-B11B-0D2ED2DDC3FD}">
  <ds:schemaRefs>
    <ds:schemaRef ds:uri="d670f02e-9924-4676-924a-808d4ba837c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Custom</PresentationFormat>
  <Slides>26</Slides>
  <Notes>0</Notes>
  <HiddenSlides>0</HiddenSlides>
  <ScaleCrop>false</ScaleCrop>
  <HeadingPairs>
    <vt:vector size="4" baseType="variant">
      <vt:variant>
        <vt:lpstr>Theme</vt:lpstr>
      </vt:variant>
      <vt:variant>
        <vt:i4>2</vt:i4>
      </vt:variant>
      <vt:variant>
        <vt:lpstr>Slide Titles</vt:lpstr>
      </vt:variant>
      <vt:variant>
        <vt:i4>26</vt:i4>
      </vt:variant>
    </vt:vector>
  </HeadingPairs>
  <TitlesOfParts>
    <vt:vector size="28" baseType="lpstr">
      <vt:lpstr>Тема Office</vt:lpstr>
      <vt:lpstr>Tema di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Confindustria</dc:creator>
  <cp:revision>1</cp:revision>
  <dcterms:created xsi:type="dcterms:W3CDTF">2017-06-12T02:35:05Z</dcterms:created>
  <dcterms:modified xsi:type="dcterms:W3CDTF">2022-01-17T09:24:30Z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0x010100E22BDCC9415E5144A33C0E60C284198B</vt:lpwstr>
  </property>
</Properties>
</file>