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0" r:id="rId5"/>
  </p:sldMasterIdLst>
  <p:notesMasterIdLst>
    <p:notesMasterId r:id="rId29"/>
  </p:notesMasterIdLst>
  <p:handoutMasterIdLst>
    <p:handoutMasterId r:id="rId30"/>
  </p:handoutMasterIdLst>
  <p:sldIdLst>
    <p:sldId id="257" r:id="rId6"/>
    <p:sldId id="450" r:id="rId7"/>
    <p:sldId id="511" r:id="rId8"/>
    <p:sldId id="490" r:id="rId9"/>
    <p:sldId id="625" r:id="rId10"/>
    <p:sldId id="626" r:id="rId11"/>
    <p:sldId id="627" r:id="rId12"/>
    <p:sldId id="629" r:id="rId13"/>
    <p:sldId id="637" r:id="rId14"/>
    <p:sldId id="635" r:id="rId15"/>
    <p:sldId id="636" r:id="rId16"/>
    <p:sldId id="632" r:id="rId17"/>
    <p:sldId id="491" r:id="rId18"/>
    <p:sldId id="512" r:id="rId19"/>
    <p:sldId id="492" r:id="rId20"/>
    <p:sldId id="597" r:id="rId21"/>
    <p:sldId id="453" r:id="rId22"/>
    <p:sldId id="535" r:id="rId23"/>
    <p:sldId id="505" r:id="rId24"/>
    <p:sldId id="616" r:id="rId25"/>
    <p:sldId id="546" r:id="rId26"/>
    <p:sldId id="628" r:id="rId27"/>
    <p:sldId id="634" r:id="rId28"/>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6E3CA116-CFA6-40AA-8C14-91A4CAE05BE9}">
          <p14:sldIdLst>
            <p14:sldId id="257"/>
            <p14:sldId id="450"/>
            <p14:sldId id="511"/>
            <p14:sldId id="490"/>
            <p14:sldId id="625"/>
            <p14:sldId id="626"/>
            <p14:sldId id="627"/>
            <p14:sldId id="629"/>
            <p14:sldId id="637"/>
            <p14:sldId id="635"/>
            <p14:sldId id="636"/>
            <p14:sldId id="632"/>
            <p14:sldId id="491"/>
            <p14:sldId id="512"/>
            <p14:sldId id="492"/>
            <p14:sldId id="597"/>
            <p14:sldId id="453"/>
            <p14:sldId id="535"/>
            <p14:sldId id="505"/>
            <p14:sldId id="616"/>
            <p14:sldId id="546"/>
            <p14:sldId id="628"/>
            <p14:sldId id="634"/>
          </p14:sldIdLst>
        </p14:section>
      </p14:sectionLst>
    </p:ext>
    <p:ext uri="{EFAFB233-063F-42B5-8137-9DF3F51BA10A}">
      <p15:sldGuideLst xmlns:p15="http://schemas.microsoft.com/office/powerpoint/2012/main">
        <p15:guide id="1" orient="horz" pos="3241" userDrawn="1">
          <p15:clr>
            <a:srgbClr val="A4A3A4"/>
          </p15:clr>
        </p15:guide>
        <p15:guide id="2" pos="57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D5B90C-FB1A-8C5B-6C33-05F9DB89A3E3}" name="Musco Emma" initials="ME" userId="S::EMusco@confindustria.it::b716abda-d766-4537-803a-facd82502f9f" providerId="AD"/>
  <p188:author id="{894D5416-0093-5BB9-8F4A-D1D00383094E}" name="Ferracani Giannaede" initials="FG" userId="S::gferracani@confindustria.it::595727f9-2de5-409f-aa4f-b5212e4c0682" providerId="AD"/>
  <p188:author id="{0512732D-E411-C8C9-BCDD-66EC9339133E}" name="Santalucia Stefano" initials="SS" userId="S::ssantalucia@confindustria.it::a3768041-462a-404b-b001-0afc25fbcc3f" providerId="AD"/>
  <p188:author id="{B0AE5857-F87D-D633-5A47-562A3A43FC72}" name="Salvi Valeria" initials="SV" userId="S::vsalvi@confindustria.it::c786fe13-c15d-4115-9340-a8d67609513e" providerId="AD"/>
  <p188:author id="{B972D774-679A-7647-7AE1-657CFEDC7553}" name="Musco Emma" initials="ME" userId="S::emusco@confindustria.it::b716abda-d766-4537-803a-facd82502f9f" providerId="AD"/>
  <p188:author id="{D3D5AB86-2DC8-81F8-5B6E-D61BAB3FB1CC}" name="Altrui Simona" initials="AS" userId="S::saltrui@confindustria.it::8eb9dd1d-2f16-4a60-973e-864c3bc9b79a" providerId="AD"/>
  <p188:author id="{8BCF5DB6-BC7F-708D-72A3-244B1A6B7DE4}" name="Abruzzese Giulia" initials="AG" userId="S::gabruzzese@confindustria.it::f5c1aaa5-f118-4605-bd76-e90ec171e89a" providerId="AD"/>
  <p188:author id="{6B0538C8-C07A-5C20-E3EC-CBD359D3A8A6}" name="Bonanno Giorgio" initials="BG" userId="S::gbonanno@confindustria.it::289535e6-c59a-47ca-b292-00dfea5ad0d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Екатерина Никифорова" initials="ЕН" lastIdx="1" clrIdx="0">
    <p:extLst>
      <p:ext uri="{19B8F6BF-5375-455C-9EA6-DF929625EA0E}">
        <p15:presenceInfo xmlns:p15="http://schemas.microsoft.com/office/powerpoint/2012/main" userId="bdd64cff3da5a857" providerId="Windows Live"/>
      </p:ext>
    </p:extLst>
  </p:cmAuthor>
  <p:cmAuthor id="2" name="Musco Emma" initials="ME" lastIdx="3" clrIdx="1">
    <p:extLst>
      <p:ext uri="{19B8F6BF-5375-455C-9EA6-DF929625EA0E}">
        <p15:presenceInfo xmlns:p15="http://schemas.microsoft.com/office/powerpoint/2012/main" userId="S::EMusco@confindustriaservizi.onmicrosoft.com::b716abda-d766-4537-803a-facd82502f9f" providerId="AD"/>
      </p:ext>
    </p:extLst>
  </p:cmAuthor>
  <p:cmAuthor id="3" name="Musco Emma" initials="ME [2]" lastIdx="1" clrIdx="2">
    <p:extLst>
      <p:ext uri="{19B8F6BF-5375-455C-9EA6-DF929625EA0E}">
        <p15:presenceInfo xmlns:p15="http://schemas.microsoft.com/office/powerpoint/2012/main" userId="S::EMusco@confindustria.it::b716abda-d766-4537-803a-facd82502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BC7"/>
    <a:srgbClr val="CBE1E3"/>
    <a:srgbClr val="2F5597"/>
    <a:srgbClr val="A82890"/>
    <a:srgbClr val="11CF67"/>
    <a:srgbClr val="FFFFFF"/>
    <a:srgbClr val="002060"/>
    <a:srgbClr val="2388A6"/>
    <a:srgbClr val="E0BC0A"/>
    <a:srgbClr val="C1CE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9B0191-545B-14EC-39CD-E08A4CC3069D}" v="264" dt="2021-12-21T08:53:40.948"/>
    <p1510:client id="{15AA683A-A4F4-9BA5-84B8-44E11AA90618}" v="163" dt="2021-12-21T09:33:18.007"/>
    <p1510:client id="{3C61FE6B-0FC7-5CE2-294C-5965F3ED8BD0}" v="84" dt="2021-12-20T17:50:28.747"/>
    <p1510:client id="{425A0D63-2E98-B552-D151-7CD11F8D93AD}" v="148" dt="2021-12-21T14:17:05.687"/>
    <p1510:client id="{45A7CEBB-A174-ECFC-18FA-D820E9BC7CBF}" v="28" dt="2021-12-20T17:41:04.405"/>
    <p1510:client id="{928F3599-F88C-4564-9396-85491F59AAB9}" v="6668" dt="2021-12-21T15:18:08.804"/>
    <p1510:client id="{B1B6DC38-CF1A-80F0-E962-C6442DD7B788}" v="353" dt="2021-12-21T15:01:11.731"/>
    <p1510:client id="{C033C136-2979-F455-4A1B-972D65B1A860}" v="1" dt="2021-12-21T14:07:54.613"/>
    <p1510:client id="{DDB7E9F1-2D7C-D00E-B126-7E0ABE2792F2}" v="43" dt="2021-12-21T10:10:56.151"/>
    <p1510:client id="{E4A72248-123E-41B3-A943-9125A3469118}" v="57" dt="2021-12-21T14:39:27.329"/>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81" autoAdjust="0"/>
    <p:restoredTop sz="94660"/>
  </p:normalViewPr>
  <p:slideViewPr>
    <p:cSldViewPr snapToGrid="0">
      <p:cViewPr varScale="1">
        <p:scale>
          <a:sx n="37" d="100"/>
          <a:sy n="37" d="100"/>
        </p:scale>
        <p:origin x="1268" y="60"/>
      </p:cViewPr>
      <p:guideLst>
        <p:guide orient="horz" pos="3241"/>
        <p:guide pos="5761"/>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co Emma" userId="S::emusco@confindustria.it::b716abda-d766-4537-803a-facd82502f9f" providerId="AD" clId="Web-{CFBA7F72-2C84-E0B8-08CA-131A41D99D2E}"/>
    <pc:docChg chg="mod modSld">
      <pc:chgData name="Musco Emma" userId="S::emusco@confindustria.it::b716abda-d766-4537-803a-facd82502f9f" providerId="AD" clId="Web-{CFBA7F72-2C84-E0B8-08CA-131A41D99D2E}" dt="2021-12-07T20:02:24.435" v="356" actId="1076"/>
      <pc:docMkLst>
        <pc:docMk/>
      </pc:docMkLst>
      <pc:sldChg chg="modSp addCm">
        <pc:chgData name="Musco Emma" userId="S::emusco@confindustria.it::b716abda-d766-4537-803a-facd82502f9f" providerId="AD" clId="Web-{CFBA7F72-2C84-E0B8-08CA-131A41D99D2E}" dt="2021-12-07T20:02:24.435" v="356" actId="1076"/>
        <pc:sldMkLst>
          <pc:docMk/>
          <pc:sldMk cId="3837153280" sldId="552"/>
        </pc:sldMkLst>
        <pc:spChg chg="mod">
          <ac:chgData name="Musco Emma" userId="S::emusco@confindustria.it::b716abda-d766-4537-803a-facd82502f9f" providerId="AD" clId="Web-{CFBA7F72-2C84-E0B8-08CA-131A41D99D2E}" dt="2021-12-07T20:02:24.435" v="356" actId="1076"/>
          <ac:spMkLst>
            <pc:docMk/>
            <pc:sldMk cId="3837153280" sldId="552"/>
            <ac:spMk id="14" creationId="{9688B066-04F7-47AE-98F6-3DA5EC6F10F7}"/>
          </ac:spMkLst>
        </pc:spChg>
        <pc:spChg chg="mod">
          <ac:chgData name="Musco Emma" userId="S::emusco@confindustria.it::b716abda-d766-4537-803a-facd82502f9f" providerId="AD" clId="Web-{CFBA7F72-2C84-E0B8-08CA-131A41D99D2E}" dt="2021-12-07T20:02:19.216" v="354" actId="1076"/>
          <ac:spMkLst>
            <pc:docMk/>
            <pc:sldMk cId="3837153280" sldId="552"/>
            <ac:spMk id="21" creationId="{62875BB1-BDDB-448D-BFFB-C2493E0ACAB3}"/>
          </ac:spMkLst>
        </pc:spChg>
      </pc:sldChg>
    </pc:docChg>
  </pc:docChgLst>
  <pc:docChgLst>
    <pc:chgData name="Ferracani Giannaede" userId="S::gferracani@confindustria.it::595727f9-2de5-409f-aa4f-b5212e4c0682" providerId="AD" clId="Web-{3C61FE6B-0FC7-5CE2-294C-5965F3ED8BD0}"/>
    <pc:docChg chg="modSld">
      <pc:chgData name="Ferracani Giannaede" userId="S::gferracani@confindustria.it::595727f9-2de5-409f-aa4f-b5212e4c0682" providerId="AD" clId="Web-{3C61FE6B-0FC7-5CE2-294C-5965F3ED8BD0}" dt="2021-12-20T17:50:28.747" v="53" actId="20577"/>
      <pc:docMkLst>
        <pc:docMk/>
      </pc:docMkLst>
      <pc:sldChg chg="modSp">
        <pc:chgData name="Ferracani Giannaede" userId="S::gferracani@confindustria.it::595727f9-2de5-409f-aa4f-b5212e4c0682" providerId="AD" clId="Web-{3C61FE6B-0FC7-5CE2-294C-5965F3ED8BD0}" dt="2021-12-20T17:50:28.747" v="53" actId="20577"/>
        <pc:sldMkLst>
          <pc:docMk/>
          <pc:sldMk cId="1903169871" sldId="626"/>
        </pc:sldMkLst>
        <pc:spChg chg="mod">
          <ac:chgData name="Ferracani Giannaede" userId="S::gferracani@confindustria.it::595727f9-2de5-409f-aa4f-b5212e4c0682" providerId="AD" clId="Web-{3C61FE6B-0FC7-5CE2-294C-5965F3ED8BD0}" dt="2021-12-20T17:50:28.747" v="53" actId="20577"/>
          <ac:spMkLst>
            <pc:docMk/>
            <pc:sldMk cId="1903169871" sldId="626"/>
            <ac:spMk id="21" creationId="{3E1CBC20-D38C-4121-983E-9858E4DC31E2}"/>
          </ac:spMkLst>
        </pc:spChg>
        <pc:spChg chg="mod">
          <ac:chgData name="Ferracani Giannaede" userId="S::gferracani@confindustria.it::595727f9-2de5-409f-aa4f-b5212e4c0682" providerId="AD" clId="Web-{3C61FE6B-0FC7-5CE2-294C-5965F3ED8BD0}" dt="2021-12-20T17:47:52.244" v="28" actId="20577"/>
          <ac:spMkLst>
            <pc:docMk/>
            <pc:sldMk cId="1903169871" sldId="626"/>
            <ac:spMk id="76" creationId="{38909CCB-8457-40C3-8200-1D8631A1947E}"/>
          </ac:spMkLst>
        </pc:spChg>
      </pc:sldChg>
    </pc:docChg>
  </pc:docChgLst>
  <pc:docChgLst>
    <pc:chgData name="Ferracani Giannaede" userId="S::gferracani@confindustria.it::595727f9-2de5-409f-aa4f-b5212e4c0682" providerId="AD" clId="Web-{B8C1D645-D9AC-B553-7200-1BE49D44D7E9}"/>
    <pc:docChg chg="modSld">
      <pc:chgData name="Ferracani Giannaede" userId="S::gferracani@confindustria.it::595727f9-2de5-409f-aa4f-b5212e4c0682" providerId="AD" clId="Web-{B8C1D645-D9AC-B553-7200-1BE49D44D7E9}" dt="2021-12-20T12:08:31.718" v="262" actId="20577"/>
      <pc:docMkLst>
        <pc:docMk/>
      </pc:docMkLst>
      <pc:sldChg chg="modSp">
        <pc:chgData name="Ferracani Giannaede" userId="S::gferracani@confindustria.it::595727f9-2de5-409f-aa4f-b5212e4c0682" providerId="AD" clId="Web-{B8C1D645-D9AC-B553-7200-1BE49D44D7E9}" dt="2021-12-20T11:16:48.124" v="163" actId="1076"/>
        <pc:sldMkLst>
          <pc:docMk/>
          <pc:sldMk cId="2240087323" sldId="625"/>
        </pc:sldMkLst>
        <pc:spChg chg="mod">
          <ac:chgData name="Ferracani Giannaede" userId="S::gferracani@confindustria.it::595727f9-2de5-409f-aa4f-b5212e4c0682" providerId="AD" clId="Web-{B8C1D645-D9AC-B553-7200-1BE49D44D7E9}" dt="2021-12-20T11:16:42.811" v="162" actId="20577"/>
          <ac:spMkLst>
            <pc:docMk/>
            <pc:sldMk cId="2240087323" sldId="625"/>
            <ac:spMk id="21" creationId="{62875BB1-BDDB-448D-BFFB-C2493E0ACAB3}"/>
          </ac:spMkLst>
        </pc:spChg>
        <pc:spChg chg="mod">
          <ac:chgData name="Ferracani Giannaede" userId="S::gferracani@confindustria.it::595727f9-2de5-409f-aa4f-b5212e4c0682" providerId="AD" clId="Web-{B8C1D645-D9AC-B553-7200-1BE49D44D7E9}" dt="2021-12-20T11:16:48.124" v="163" actId="1076"/>
          <ac:spMkLst>
            <pc:docMk/>
            <pc:sldMk cId="2240087323" sldId="625"/>
            <ac:spMk id="26" creationId="{38ED5A68-BFE6-444E-8D97-B0E0D2A76DF1}"/>
          </ac:spMkLst>
        </pc:spChg>
      </pc:sldChg>
      <pc:sldChg chg="modSp">
        <pc:chgData name="Ferracani Giannaede" userId="S::gferracani@confindustria.it::595727f9-2de5-409f-aa4f-b5212e4c0682" providerId="AD" clId="Web-{B8C1D645-D9AC-B553-7200-1BE49D44D7E9}" dt="2021-12-20T11:57:25.439" v="185" actId="20577"/>
        <pc:sldMkLst>
          <pc:docMk/>
          <pc:sldMk cId="31912182" sldId="627"/>
        </pc:sldMkLst>
        <pc:spChg chg="mod">
          <ac:chgData name="Ferracani Giannaede" userId="S::gferracani@confindustria.it::595727f9-2de5-409f-aa4f-b5212e4c0682" providerId="AD" clId="Web-{B8C1D645-D9AC-B553-7200-1BE49D44D7E9}" dt="2021-12-20T11:55:52.625" v="174" actId="20577"/>
          <ac:spMkLst>
            <pc:docMk/>
            <pc:sldMk cId="31912182" sldId="627"/>
            <ac:spMk id="25" creationId="{188F3DC9-5C18-49D8-92AF-B00A1136696D}"/>
          </ac:spMkLst>
        </pc:spChg>
        <pc:spChg chg="mod">
          <ac:chgData name="Ferracani Giannaede" userId="S::gferracani@confindustria.it::595727f9-2de5-409f-aa4f-b5212e4c0682" providerId="AD" clId="Web-{B8C1D645-D9AC-B553-7200-1BE49D44D7E9}" dt="2021-12-20T11:57:25.439" v="185" actId="20577"/>
          <ac:spMkLst>
            <pc:docMk/>
            <pc:sldMk cId="31912182" sldId="627"/>
            <ac:spMk id="29" creationId="{2681ACA4-5780-42D1-B285-E55B30802C3E}"/>
          </ac:spMkLst>
        </pc:spChg>
      </pc:sldChg>
      <pc:sldChg chg="modSp">
        <pc:chgData name="Ferracani Giannaede" userId="S::gferracani@confindustria.it::595727f9-2de5-409f-aa4f-b5212e4c0682" providerId="AD" clId="Web-{B8C1D645-D9AC-B553-7200-1BE49D44D7E9}" dt="2021-12-20T12:08:31.718" v="262" actId="20577"/>
        <pc:sldMkLst>
          <pc:docMk/>
          <pc:sldMk cId="3585120266" sldId="629"/>
        </pc:sldMkLst>
        <pc:spChg chg="mod">
          <ac:chgData name="Ferracani Giannaede" userId="S::gferracani@confindustria.it::595727f9-2de5-409f-aa4f-b5212e4c0682" providerId="AD" clId="Web-{B8C1D645-D9AC-B553-7200-1BE49D44D7E9}" dt="2021-12-20T12:08:31.718" v="262" actId="20577"/>
          <ac:spMkLst>
            <pc:docMk/>
            <pc:sldMk cId="3585120266" sldId="629"/>
            <ac:spMk id="24" creationId="{1FCA19E3-03F7-4D2A-A9C8-9A63BFE71404}"/>
          </ac:spMkLst>
        </pc:spChg>
        <pc:spChg chg="mod">
          <ac:chgData name="Ferracani Giannaede" userId="S::gferracani@confindustria.it::595727f9-2de5-409f-aa4f-b5212e4c0682" providerId="AD" clId="Web-{B8C1D645-D9AC-B553-7200-1BE49D44D7E9}" dt="2021-12-20T12:06:16.591" v="206" actId="20577"/>
          <ac:spMkLst>
            <pc:docMk/>
            <pc:sldMk cId="3585120266" sldId="629"/>
            <ac:spMk id="32" creationId="{61DA6B2B-99A4-4569-AA05-3658C53835E4}"/>
          </ac:spMkLst>
        </pc:spChg>
      </pc:sldChg>
    </pc:docChg>
  </pc:docChgLst>
  <pc:docChgLst>
    <pc:chgData name="Santalucia Stefano" userId="S::ssantalucia@confindustria.it::a3768041-462a-404b-b001-0afc25fbcc3f" providerId="AD" clId="Web-{E4A72248-123E-41B3-A943-9125A3469118}"/>
    <pc:docChg chg="mod modSld">
      <pc:chgData name="Santalucia Stefano" userId="S::ssantalucia@confindustria.it::a3768041-462a-404b-b001-0afc25fbcc3f" providerId="AD" clId="Web-{E4A72248-123E-41B3-A943-9125A3469118}" dt="2021-12-21T14:39:27.329" v="31"/>
      <pc:docMkLst>
        <pc:docMk/>
      </pc:docMkLst>
      <pc:sldChg chg="modSp modCm">
        <pc:chgData name="Santalucia Stefano" userId="S::ssantalucia@confindustria.it::a3768041-462a-404b-b001-0afc25fbcc3f" providerId="AD" clId="Web-{E4A72248-123E-41B3-A943-9125A3469118}" dt="2021-12-21T14:39:27.329" v="31"/>
        <pc:sldMkLst>
          <pc:docMk/>
          <pc:sldMk cId="3679269564" sldId="453"/>
        </pc:sldMkLst>
        <pc:spChg chg="mod">
          <ac:chgData name="Santalucia Stefano" userId="S::ssantalucia@confindustria.it::a3768041-462a-404b-b001-0afc25fbcc3f" providerId="AD" clId="Web-{E4A72248-123E-41B3-A943-9125A3469118}" dt="2021-12-21T14:39:12.829" v="29" actId="20577"/>
          <ac:spMkLst>
            <pc:docMk/>
            <pc:sldMk cId="3679269564" sldId="453"/>
            <ac:spMk id="32" creationId="{C056A848-46DA-4C34-97BF-90832FA10F29}"/>
          </ac:spMkLst>
        </pc:spChg>
      </pc:sldChg>
    </pc:docChg>
  </pc:docChgLst>
  <pc:docChgLst>
    <pc:chgData name="Ferracani Giannaede" userId="S::gferracani@confindustria.it::595727f9-2de5-409f-aa4f-b5212e4c0682" providerId="AD" clId="Web-{45A7CEBB-A174-ECFC-18FA-D820E9BC7CBF}"/>
    <pc:docChg chg="modSld">
      <pc:chgData name="Ferracani Giannaede" userId="S::gferracani@confindustria.it::595727f9-2de5-409f-aa4f-b5212e4c0682" providerId="AD" clId="Web-{45A7CEBB-A174-ECFC-18FA-D820E9BC7CBF}" dt="2021-12-20T17:41:04.405" v="13" actId="20577"/>
      <pc:docMkLst>
        <pc:docMk/>
      </pc:docMkLst>
      <pc:sldChg chg="modSp">
        <pc:chgData name="Ferracani Giannaede" userId="S::gferracani@confindustria.it::595727f9-2de5-409f-aa4f-b5212e4c0682" providerId="AD" clId="Web-{45A7CEBB-A174-ECFC-18FA-D820E9BC7CBF}" dt="2021-12-20T17:41:04.405" v="13" actId="20577"/>
        <pc:sldMkLst>
          <pc:docMk/>
          <pc:sldMk cId="1903169871" sldId="626"/>
        </pc:sldMkLst>
        <pc:spChg chg="mod">
          <ac:chgData name="Ferracani Giannaede" userId="S::gferracani@confindustria.it::595727f9-2de5-409f-aa4f-b5212e4c0682" providerId="AD" clId="Web-{45A7CEBB-A174-ECFC-18FA-D820E9BC7CBF}" dt="2021-12-20T17:41:04.405" v="13" actId="20577"/>
          <ac:spMkLst>
            <pc:docMk/>
            <pc:sldMk cId="1903169871" sldId="626"/>
            <ac:spMk id="76" creationId="{38909CCB-8457-40C3-8200-1D8631A1947E}"/>
          </ac:spMkLst>
        </pc:spChg>
      </pc:sldChg>
    </pc:docChg>
  </pc:docChgLst>
  <pc:docChgLst>
    <pc:chgData name="Musco Emma" userId="b716abda-d766-4537-803a-facd82502f9f" providerId="ADAL" clId="{928F3599-F88C-4564-9396-85491F59AAB9}"/>
    <pc:docChg chg="undo redo custSel addSld delSld modSld sldOrd modSection">
      <pc:chgData name="Musco Emma" userId="b716abda-d766-4537-803a-facd82502f9f" providerId="ADAL" clId="{928F3599-F88C-4564-9396-85491F59AAB9}" dt="2021-12-21T15:38:51.543" v="45470"/>
      <pc:docMkLst>
        <pc:docMk/>
      </pc:docMkLst>
      <pc:sldChg chg="modSp mod">
        <pc:chgData name="Musco Emma" userId="b716abda-d766-4537-803a-facd82502f9f" providerId="ADAL" clId="{928F3599-F88C-4564-9396-85491F59AAB9}" dt="2021-12-20T15:47:10.753" v="38995" actId="20577"/>
        <pc:sldMkLst>
          <pc:docMk/>
          <pc:sldMk cId="3644987110" sldId="257"/>
        </pc:sldMkLst>
        <pc:spChg chg="mod">
          <ac:chgData name="Musco Emma" userId="b716abda-d766-4537-803a-facd82502f9f" providerId="ADAL" clId="{928F3599-F88C-4564-9396-85491F59AAB9}" dt="2021-12-20T15:47:10.753" v="38995" actId="20577"/>
          <ac:spMkLst>
            <pc:docMk/>
            <pc:sldMk cId="3644987110" sldId="257"/>
            <ac:spMk id="2" creationId="{E531E9B1-FD68-4B73-9895-3F5B5D725085}"/>
          </ac:spMkLst>
        </pc:spChg>
      </pc:sldChg>
      <pc:sldChg chg="modSp">
        <pc:chgData name="Musco Emma" userId="b716abda-d766-4537-803a-facd82502f9f" providerId="ADAL" clId="{928F3599-F88C-4564-9396-85491F59AAB9}" dt="2021-12-21T14:49:06.523" v="45306" actId="20577"/>
        <pc:sldMkLst>
          <pc:docMk/>
          <pc:sldMk cId="2338708844" sldId="450"/>
        </pc:sldMkLst>
        <pc:spChg chg="mod">
          <ac:chgData name="Musco Emma" userId="b716abda-d766-4537-803a-facd82502f9f" providerId="ADAL" clId="{928F3599-F88C-4564-9396-85491F59AAB9}" dt="2021-12-21T14:49:06.523" v="45306" actId="20577"/>
          <ac:spMkLst>
            <pc:docMk/>
            <pc:sldMk cId="2338708844" sldId="450"/>
            <ac:spMk id="12" creationId="{18B0E644-2EB3-A14A-B036-16A9F5B825C3}"/>
          </ac:spMkLst>
        </pc:spChg>
      </pc:sldChg>
      <pc:sldChg chg="addSp delSp modSp mod addCm delCm">
        <pc:chgData name="Musco Emma" userId="b716abda-d766-4537-803a-facd82502f9f" providerId="ADAL" clId="{928F3599-F88C-4564-9396-85491F59AAB9}" dt="2021-12-21T15:13:37.472" v="45457" actId="1076"/>
        <pc:sldMkLst>
          <pc:docMk/>
          <pc:sldMk cId="3679269564" sldId="453"/>
        </pc:sldMkLst>
        <pc:spChg chg="add mod">
          <ac:chgData name="Musco Emma" userId="b716abda-d766-4537-803a-facd82502f9f" providerId="ADAL" clId="{928F3599-F88C-4564-9396-85491F59AAB9}" dt="2021-12-15T10:24:50.074" v="17381" actId="1076"/>
          <ac:spMkLst>
            <pc:docMk/>
            <pc:sldMk cId="3679269564" sldId="453"/>
            <ac:spMk id="2" creationId="{993E76E9-34EF-4529-9C4C-B9D0CC755CA3}"/>
          </ac:spMkLst>
        </pc:spChg>
        <pc:spChg chg="mod">
          <ac:chgData name="Musco Emma" userId="b716abda-d766-4537-803a-facd82502f9f" providerId="ADAL" clId="{928F3599-F88C-4564-9396-85491F59AAB9}" dt="2021-12-20T09:09:19.004" v="33868" actId="207"/>
          <ac:spMkLst>
            <pc:docMk/>
            <pc:sldMk cId="3679269564" sldId="453"/>
            <ac:spMk id="3" creationId="{02B99650-1DAB-440F-AFEF-9277FD14A77B}"/>
          </ac:spMkLst>
        </pc:spChg>
        <pc:spChg chg="add mod">
          <ac:chgData name="Musco Emma" userId="b716abda-d766-4537-803a-facd82502f9f" providerId="ADAL" clId="{928F3599-F88C-4564-9396-85491F59AAB9}" dt="2021-12-20T09:08:20.792" v="33862" actId="1076"/>
          <ac:spMkLst>
            <pc:docMk/>
            <pc:sldMk cId="3679269564" sldId="453"/>
            <ac:spMk id="31" creationId="{EE73F76E-CDBB-4FBF-9D60-38FD0A11D51F}"/>
          </ac:spMkLst>
        </pc:spChg>
        <pc:spChg chg="add mod">
          <ac:chgData name="Musco Emma" userId="b716abda-d766-4537-803a-facd82502f9f" providerId="ADAL" clId="{928F3599-F88C-4564-9396-85491F59AAB9}" dt="2021-12-21T15:13:37.472" v="45457" actId="1076"/>
          <ac:spMkLst>
            <pc:docMk/>
            <pc:sldMk cId="3679269564" sldId="453"/>
            <ac:spMk id="32" creationId="{C056A848-46DA-4C34-97BF-90832FA10F29}"/>
          </ac:spMkLst>
        </pc:spChg>
        <pc:spChg chg="add mod">
          <ac:chgData name="Musco Emma" userId="b716abda-d766-4537-803a-facd82502f9f" providerId="ADAL" clId="{928F3599-F88C-4564-9396-85491F59AAB9}" dt="2021-12-20T09:08:09.560" v="33859" actId="1076"/>
          <ac:spMkLst>
            <pc:docMk/>
            <pc:sldMk cId="3679269564" sldId="453"/>
            <ac:spMk id="33" creationId="{5603257B-3270-4F8A-A7E1-4EA8BA9CE788}"/>
          </ac:spMkLst>
        </pc:spChg>
        <pc:spChg chg="mod">
          <ac:chgData name="Musco Emma" userId="b716abda-d766-4537-803a-facd82502f9f" providerId="ADAL" clId="{928F3599-F88C-4564-9396-85491F59AAB9}" dt="2021-12-15T12:22:06.836" v="19853" actId="207"/>
          <ac:spMkLst>
            <pc:docMk/>
            <pc:sldMk cId="3679269564" sldId="453"/>
            <ac:spMk id="43" creationId="{07639ED1-A925-444A-8518-35443992AB3C}"/>
          </ac:spMkLst>
        </pc:spChg>
        <pc:spChg chg="del">
          <ac:chgData name="Musco Emma" userId="b716abda-d766-4537-803a-facd82502f9f" providerId="ADAL" clId="{928F3599-F88C-4564-9396-85491F59AAB9}" dt="2021-12-15T09:47:39.995" v="16651" actId="478"/>
          <ac:spMkLst>
            <pc:docMk/>
            <pc:sldMk cId="3679269564" sldId="453"/>
            <ac:spMk id="44" creationId="{F5608570-8987-48DF-9D1A-6757366EB47E}"/>
          </ac:spMkLst>
        </pc:spChg>
        <pc:spChg chg="mod">
          <ac:chgData name="Musco Emma" userId="b716abda-d766-4537-803a-facd82502f9f" providerId="ADAL" clId="{928F3599-F88C-4564-9396-85491F59AAB9}" dt="2021-12-15T10:25:05.134" v="17386" actId="207"/>
          <ac:spMkLst>
            <pc:docMk/>
            <pc:sldMk cId="3679269564" sldId="453"/>
            <ac:spMk id="62" creationId="{7C1FC361-BC3E-4440-94F9-BEDD14DBD8D6}"/>
          </ac:spMkLst>
        </pc:spChg>
        <pc:spChg chg="mod">
          <ac:chgData name="Musco Emma" userId="b716abda-d766-4537-803a-facd82502f9f" providerId="ADAL" clId="{928F3599-F88C-4564-9396-85491F59AAB9}" dt="2021-12-15T10:25:05.134" v="17386" actId="207"/>
          <ac:spMkLst>
            <pc:docMk/>
            <pc:sldMk cId="3679269564" sldId="453"/>
            <ac:spMk id="65" creationId="{CB19FFD2-415D-3546-B153-BF7E1EEC81CC}"/>
          </ac:spMkLst>
        </pc:spChg>
        <pc:spChg chg="del">
          <ac:chgData name="Musco Emma" userId="b716abda-d766-4537-803a-facd82502f9f" providerId="ADAL" clId="{928F3599-F88C-4564-9396-85491F59AAB9}" dt="2021-12-15T09:47:42.568" v="16653" actId="478"/>
          <ac:spMkLst>
            <pc:docMk/>
            <pc:sldMk cId="3679269564" sldId="453"/>
            <ac:spMk id="66" creationId="{78B5BAB4-40B0-034C-94C9-C82131F6277D}"/>
          </ac:spMkLst>
        </pc:spChg>
        <pc:spChg chg="mod">
          <ac:chgData name="Musco Emma" userId="b716abda-d766-4537-803a-facd82502f9f" providerId="ADAL" clId="{928F3599-F88C-4564-9396-85491F59AAB9}" dt="2021-12-15T10:24:34.552" v="17377" actId="1036"/>
          <ac:spMkLst>
            <pc:docMk/>
            <pc:sldMk cId="3679269564" sldId="453"/>
            <ac:spMk id="68" creationId="{99AA273E-E129-E147-9146-A4F3C5C42671}"/>
          </ac:spMkLst>
        </pc:spChg>
        <pc:spChg chg="mod">
          <ac:chgData name="Musco Emma" userId="b716abda-d766-4537-803a-facd82502f9f" providerId="ADAL" clId="{928F3599-F88C-4564-9396-85491F59AAB9}" dt="2021-12-15T10:24:34.552" v="17377" actId="1036"/>
          <ac:spMkLst>
            <pc:docMk/>
            <pc:sldMk cId="3679269564" sldId="453"/>
            <ac:spMk id="69" creationId="{96B691E0-9588-AC43-AF8B-B8F20874D903}"/>
          </ac:spMkLst>
        </pc:spChg>
        <pc:spChg chg="del">
          <ac:chgData name="Musco Emma" userId="b716abda-d766-4537-803a-facd82502f9f" providerId="ADAL" clId="{928F3599-F88C-4564-9396-85491F59AAB9}" dt="2021-12-15T09:47:43.193" v="16654" actId="478"/>
          <ac:spMkLst>
            <pc:docMk/>
            <pc:sldMk cId="3679269564" sldId="453"/>
            <ac:spMk id="71" creationId="{55653F54-B1B5-F948-9ED8-CA4B47D034B3}"/>
          </ac:spMkLst>
        </pc:spChg>
        <pc:spChg chg="mod">
          <ac:chgData name="Musco Emma" userId="b716abda-d766-4537-803a-facd82502f9f" providerId="ADAL" clId="{928F3599-F88C-4564-9396-85491F59AAB9}" dt="2021-12-15T10:24:34.552" v="17377" actId="1036"/>
          <ac:spMkLst>
            <pc:docMk/>
            <pc:sldMk cId="3679269564" sldId="453"/>
            <ac:spMk id="72" creationId="{DA641C61-0B94-C942-A990-C1D689CA5B5A}"/>
          </ac:spMkLst>
        </pc:spChg>
        <pc:spChg chg="mod">
          <ac:chgData name="Musco Emma" userId="b716abda-d766-4537-803a-facd82502f9f" providerId="ADAL" clId="{928F3599-F88C-4564-9396-85491F59AAB9}" dt="2021-12-15T10:18:20.828" v="17339" actId="1076"/>
          <ac:spMkLst>
            <pc:docMk/>
            <pc:sldMk cId="3679269564" sldId="453"/>
            <ac:spMk id="73" creationId="{857A3223-820E-CE4B-94BD-2B909B9050F1}"/>
          </ac:spMkLst>
        </pc:spChg>
        <pc:spChg chg="del">
          <ac:chgData name="Musco Emma" userId="b716abda-d766-4537-803a-facd82502f9f" providerId="ADAL" clId="{928F3599-F88C-4564-9396-85491F59AAB9}" dt="2021-12-15T09:47:43.837" v="16655" actId="478"/>
          <ac:spMkLst>
            <pc:docMk/>
            <pc:sldMk cId="3679269564" sldId="453"/>
            <ac:spMk id="75" creationId="{BEA4C689-BC30-6749-A2CD-7F6F28285104}"/>
          </ac:spMkLst>
        </pc:spChg>
        <pc:spChg chg="mod">
          <ac:chgData name="Musco Emma" userId="b716abda-d766-4537-803a-facd82502f9f" providerId="ADAL" clId="{928F3599-F88C-4564-9396-85491F59AAB9}" dt="2021-12-15T10:24:39.139" v="17378" actId="1076"/>
          <ac:spMkLst>
            <pc:docMk/>
            <pc:sldMk cId="3679269564" sldId="453"/>
            <ac:spMk id="76" creationId="{2BBED3C3-767F-9F4A-9106-342784F80836}"/>
          </ac:spMkLst>
        </pc:spChg>
        <pc:spChg chg="mod">
          <ac:chgData name="Musco Emma" userId="b716abda-d766-4537-803a-facd82502f9f" providerId="ADAL" clId="{928F3599-F88C-4564-9396-85491F59AAB9}" dt="2021-12-15T10:24:57.448" v="17382" actId="207"/>
          <ac:spMkLst>
            <pc:docMk/>
            <pc:sldMk cId="3679269564" sldId="453"/>
            <ac:spMk id="77" creationId="{C8699F00-87C5-FE46-9F48-569D16C8D553}"/>
          </ac:spMkLst>
        </pc:spChg>
        <pc:grpChg chg="mod">
          <ac:chgData name="Musco Emma" userId="b716abda-d766-4537-803a-facd82502f9f" providerId="ADAL" clId="{928F3599-F88C-4564-9396-85491F59AAB9}" dt="2021-12-15T10:24:34.552" v="17377" actId="1036"/>
          <ac:grpSpMkLst>
            <pc:docMk/>
            <pc:sldMk cId="3679269564" sldId="453"/>
            <ac:grpSpMk id="55" creationId="{FE2D0A28-1996-F844-BE1C-CB9C4BAA71ED}"/>
          </ac:grpSpMkLst>
        </pc:grpChg>
        <pc:grpChg chg="mod">
          <ac:chgData name="Musco Emma" userId="b716abda-d766-4537-803a-facd82502f9f" providerId="ADAL" clId="{928F3599-F88C-4564-9396-85491F59AAB9}" dt="2021-12-15T10:25:05.134" v="17386" actId="207"/>
          <ac:grpSpMkLst>
            <pc:docMk/>
            <pc:sldMk cId="3679269564" sldId="453"/>
            <ac:grpSpMk id="57" creationId="{B1FCAD29-5860-1D43-8B0F-BBCC571F66C7}"/>
          </ac:grpSpMkLst>
        </pc:grpChg>
        <pc:picChg chg="mod">
          <ac:chgData name="Musco Emma" userId="b716abda-d766-4537-803a-facd82502f9f" providerId="ADAL" clId="{928F3599-F88C-4564-9396-85491F59AAB9}" dt="2021-12-15T10:24:34.552" v="17377" actId="1036"/>
          <ac:picMkLst>
            <pc:docMk/>
            <pc:sldMk cId="3679269564" sldId="453"/>
            <ac:picMk id="5" creationId="{DB0ACDA0-8228-48E7-A85F-FF46B05DC59E}"/>
          </ac:picMkLst>
        </pc:picChg>
        <pc:picChg chg="del mod">
          <ac:chgData name="Musco Emma" userId="b716abda-d766-4537-803a-facd82502f9f" providerId="ADAL" clId="{928F3599-F88C-4564-9396-85491F59AAB9}" dt="2021-12-15T10:25:03.615" v="17385" actId="478"/>
          <ac:picMkLst>
            <pc:docMk/>
            <pc:sldMk cId="3679269564" sldId="453"/>
            <ac:picMk id="7" creationId="{25DE61A4-2F74-4222-A352-DEF9849ED61D}"/>
          </ac:picMkLst>
        </pc:picChg>
        <pc:picChg chg="del">
          <ac:chgData name="Musco Emma" userId="b716abda-d766-4537-803a-facd82502f9f" providerId="ADAL" clId="{928F3599-F88C-4564-9396-85491F59AAB9}" dt="2021-12-15T09:47:41.987" v="16652" actId="478"/>
          <ac:picMkLst>
            <pc:docMk/>
            <pc:sldMk cId="3679269564" sldId="453"/>
            <ac:picMk id="11" creationId="{4F5D939E-4C1C-4169-84A0-4B226D2AC1A0}"/>
          </ac:picMkLst>
        </pc:picChg>
        <pc:picChg chg="add mod">
          <ac:chgData name="Musco Emma" userId="b716abda-d766-4537-803a-facd82502f9f" providerId="ADAL" clId="{928F3599-F88C-4564-9396-85491F59AAB9}" dt="2021-12-15T10:25:38.116" v="17389" actId="207"/>
          <ac:picMkLst>
            <pc:docMk/>
            <pc:sldMk cId="3679269564" sldId="453"/>
            <ac:picMk id="12" creationId="{A4A78B60-B33C-41EC-91A4-1816369731C5}"/>
          </ac:picMkLst>
        </pc:picChg>
      </pc:sldChg>
      <pc:sldChg chg="addSp delSp modSp mod addCm delCm">
        <pc:chgData name="Musco Emma" userId="b716abda-d766-4537-803a-facd82502f9f" providerId="ADAL" clId="{928F3599-F88C-4564-9396-85491F59AAB9}" dt="2021-12-21T15:37:31.742" v="45467"/>
        <pc:sldMkLst>
          <pc:docMk/>
          <pc:sldMk cId="2897284084" sldId="505"/>
        </pc:sldMkLst>
        <pc:spChg chg="mod">
          <ac:chgData name="Musco Emma" userId="b716abda-d766-4537-803a-facd82502f9f" providerId="ADAL" clId="{928F3599-F88C-4564-9396-85491F59AAB9}" dt="2021-12-10T13:38:39.831" v="2646" actId="14100"/>
          <ac:spMkLst>
            <pc:docMk/>
            <pc:sldMk cId="2897284084" sldId="505"/>
            <ac:spMk id="7" creationId="{00000000-0000-0000-0000-000000000000}"/>
          </ac:spMkLst>
        </pc:spChg>
        <pc:spChg chg="add del mod">
          <ac:chgData name="Musco Emma" userId="b716abda-d766-4537-803a-facd82502f9f" providerId="ADAL" clId="{928F3599-F88C-4564-9396-85491F59AAB9}" dt="2021-12-15T12:55:15.469" v="22128" actId="478"/>
          <ac:spMkLst>
            <pc:docMk/>
            <pc:sldMk cId="2897284084" sldId="505"/>
            <ac:spMk id="17" creationId="{17E2A28A-A350-4101-AE13-26035B83BD4B}"/>
          </ac:spMkLst>
        </pc:spChg>
        <pc:spChg chg="add mod">
          <ac:chgData name="Musco Emma" userId="b716abda-d766-4537-803a-facd82502f9f" providerId="ADAL" clId="{928F3599-F88C-4564-9396-85491F59AAB9}" dt="2021-12-21T14:55:50.904" v="45431" actId="20577"/>
          <ac:spMkLst>
            <pc:docMk/>
            <pc:sldMk cId="2897284084" sldId="505"/>
            <ac:spMk id="18" creationId="{A90CBAD1-262B-4BD4-B883-214BE7081D8E}"/>
          </ac:spMkLst>
        </pc:spChg>
        <pc:spChg chg="add del mod">
          <ac:chgData name="Musco Emma" userId="b716abda-d766-4537-803a-facd82502f9f" providerId="ADAL" clId="{928F3599-F88C-4564-9396-85491F59AAB9}" dt="2021-12-10T13:42:36.895" v="2680" actId="478"/>
          <ac:spMkLst>
            <pc:docMk/>
            <pc:sldMk cId="2897284084" sldId="505"/>
            <ac:spMk id="19" creationId="{F9B1F1CD-67A2-4721-AD19-CBA7C10ACA5C}"/>
          </ac:spMkLst>
        </pc:spChg>
        <pc:spChg chg="add del mod">
          <ac:chgData name="Musco Emma" userId="b716abda-d766-4537-803a-facd82502f9f" providerId="ADAL" clId="{928F3599-F88C-4564-9396-85491F59AAB9}" dt="2021-12-15T16:19:07.780" v="22570" actId="478"/>
          <ac:spMkLst>
            <pc:docMk/>
            <pc:sldMk cId="2897284084" sldId="505"/>
            <ac:spMk id="20" creationId="{0DECFC79-EA4A-4D0C-B8F7-2E0C0981C5BB}"/>
          </ac:spMkLst>
        </pc:spChg>
        <pc:spChg chg="add del mod">
          <ac:chgData name="Musco Emma" userId="b716abda-d766-4537-803a-facd82502f9f" providerId="ADAL" clId="{928F3599-F88C-4564-9396-85491F59AAB9}" dt="2021-12-10T13:42:36.897" v="2682"/>
          <ac:spMkLst>
            <pc:docMk/>
            <pc:sldMk cId="2897284084" sldId="505"/>
            <ac:spMk id="21" creationId="{897E02D1-E267-4A81-A590-6C85623E4F9C}"/>
          </ac:spMkLst>
        </pc:spChg>
        <pc:spChg chg="add del mod">
          <ac:chgData name="Musco Emma" userId="b716abda-d766-4537-803a-facd82502f9f" providerId="ADAL" clId="{928F3599-F88C-4564-9396-85491F59AAB9}" dt="2021-12-20T09:03:57.156" v="33787" actId="478"/>
          <ac:spMkLst>
            <pc:docMk/>
            <pc:sldMk cId="2897284084" sldId="505"/>
            <ac:spMk id="21" creationId="{B547DF29-D5BE-4407-932C-A33479A33C81}"/>
          </ac:spMkLst>
        </pc:spChg>
        <pc:spChg chg="add mod">
          <ac:chgData name="Musco Emma" userId="b716abda-d766-4537-803a-facd82502f9f" providerId="ADAL" clId="{928F3599-F88C-4564-9396-85491F59AAB9}" dt="2021-12-21T15:18:08.804" v="45466" actId="1076"/>
          <ac:spMkLst>
            <pc:docMk/>
            <pc:sldMk cId="2897284084" sldId="505"/>
            <ac:spMk id="23" creationId="{365B948F-8993-4062-B0D6-FD2D91AD9F07}"/>
          </ac:spMkLst>
        </pc:spChg>
        <pc:spChg chg="add mod">
          <ac:chgData name="Musco Emma" userId="b716abda-d766-4537-803a-facd82502f9f" providerId="ADAL" clId="{928F3599-F88C-4564-9396-85491F59AAB9}" dt="2021-12-15T16:30:07.336" v="23389" actId="207"/>
          <ac:spMkLst>
            <pc:docMk/>
            <pc:sldMk cId="2897284084" sldId="505"/>
            <ac:spMk id="24" creationId="{BFB270BC-21F3-44EE-924A-C6924C6BC385}"/>
          </ac:spMkLst>
        </pc:spChg>
        <pc:spChg chg="add mod">
          <ac:chgData name="Musco Emma" userId="b716abda-d766-4537-803a-facd82502f9f" providerId="ADAL" clId="{928F3599-F88C-4564-9396-85491F59AAB9}" dt="2021-12-21T15:18:04.506" v="45465" actId="20577"/>
          <ac:spMkLst>
            <pc:docMk/>
            <pc:sldMk cId="2897284084" sldId="505"/>
            <ac:spMk id="25" creationId="{13E3E34A-0DA6-4D74-B89B-760FFCBCBB88}"/>
          </ac:spMkLst>
        </pc:spChg>
        <pc:spChg chg="add del mod">
          <ac:chgData name="Musco Emma" userId="b716abda-d766-4537-803a-facd82502f9f" providerId="ADAL" clId="{928F3599-F88C-4564-9396-85491F59AAB9}" dt="2021-12-21T14:53:06.833" v="45426" actId="478"/>
          <ac:spMkLst>
            <pc:docMk/>
            <pc:sldMk cId="2897284084" sldId="505"/>
            <ac:spMk id="26" creationId="{31853272-A5B8-42BD-B479-C45250732BD5}"/>
          </ac:spMkLst>
        </pc:spChg>
        <pc:spChg chg="del">
          <ac:chgData name="Musco Emma" userId="b716abda-d766-4537-803a-facd82502f9f" providerId="ADAL" clId="{928F3599-F88C-4564-9396-85491F59AAB9}" dt="2021-12-10T13:45:01.105" v="2696" actId="478"/>
          <ac:spMkLst>
            <pc:docMk/>
            <pc:sldMk cId="2897284084" sldId="505"/>
            <ac:spMk id="42" creationId="{F4A1E8FF-81F4-4A27-8EED-21D8F306C849}"/>
          </ac:spMkLst>
        </pc:spChg>
        <pc:picChg chg="add del mod">
          <ac:chgData name="Musco Emma" userId="b716abda-d766-4537-803a-facd82502f9f" providerId="ADAL" clId="{928F3599-F88C-4564-9396-85491F59AAB9}" dt="2021-12-15T17:02:38.972" v="23795" actId="478"/>
          <ac:picMkLst>
            <pc:docMk/>
            <pc:sldMk cId="2897284084" sldId="505"/>
            <ac:picMk id="8" creationId="{4EC29E7B-7437-4305-BE71-D909C91ADF6F}"/>
          </ac:picMkLst>
        </pc:picChg>
        <pc:picChg chg="add mod">
          <ac:chgData name="Musco Emma" userId="b716abda-d766-4537-803a-facd82502f9f" providerId="ADAL" clId="{928F3599-F88C-4564-9396-85491F59AAB9}" dt="2021-12-20T10:46:31.249" v="35674" actId="207"/>
          <ac:picMkLst>
            <pc:docMk/>
            <pc:sldMk cId="2897284084" sldId="505"/>
            <ac:picMk id="11" creationId="{DEB9F541-A6A7-4344-B47F-2B0CDF4E21FD}"/>
          </ac:picMkLst>
        </pc:picChg>
        <pc:picChg chg="del">
          <ac:chgData name="Musco Emma" userId="b716abda-d766-4537-803a-facd82502f9f" providerId="ADAL" clId="{928F3599-F88C-4564-9396-85491F59AAB9}" dt="2021-12-10T13:42:39.678" v="2683" actId="478"/>
          <ac:picMkLst>
            <pc:docMk/>
            <pc:sldMk cId="2897284084" sldId="505"/>
            <ac:picMk id="40" creationId="{C91BEC62-813E-4C29-8C65-D6C0F44C2E60}"/>
          </ac:picMkLst>
        </pc:picChg>
      </pc:sldChg>
      <pc:sldChg chg="modSp mod">
        <pc:chgData name="Musco Emma" userId="b716abda-d766-4537-803a-facd82502f9f" providerId="ADAL" clId="{928F3599-F88C-4564-9396-85491F59AAB9}" dt="2021-12-21T14:49:40.248" v="45312" actId="20577"/>
        <pc:sldMkLst>
          <pc:docMk/>
          <pc:sldMk cId="902279945" sldId="511"/>
        </pc:sldMkLst>
        <pc:spChg chg="mod">
          <ac:chgData name="Musco Emma" userId="b716abda-d766-4537-803a-facd82502f9f" providerId="ADAL" clId="{928F3599-F88C-4564-9396-85491F59AAB9}" dt="2021-12-20T17:34:31.595" v="40370" actId="20577"/>
          <ac:spMkLst>
            <pc:docMk/>
            <pc:sldMk cId="902279945" sldId="511"/>
            <ac:spMk id="31" creationId="{026D9913-92D2-4A8C-B7AC-B452CBC8AD86}"/>
          </ac:spMkLst>
        </pc:spChg>
        <pc:spChg chg="mod">
          <ac:chgData name="Musco Emma" userId="b716abda-d766-4537-803a-facd82502f9f" providerId="ADAL" clId="{928F3599-F88C-4564-9396-85491F59AAB9}" dt="2021-12-21T12:08:33.559" v="41411" actId="1076"/>
          <ac:spMkLst>
            <pc:docMk/>
            <pc:sldMk cId="902279945" sldId="511"/>
            <ac:spMk id="39" creationId="{7DDB95BC-2126-4109-896F-5640EC277C40}"/>
          </ac:spMkLst>
        </pc:spChg>
        <pc:spChg chg="mod">
          <ac:chgData name="Musco Emma" userId="b716abda-d766-4537-803a-facd82502f9f" providerId="ADAL" clId="{928F3599-F88C-4564-9396-85491F59AAB9}" dt="2021-12-21T14:49:40.248" v="45312" actId="20577"/>
          <ac:spMkLst>
            <pc:docMk/>
            <pc:sldMk cId="902279945" sldId="511"/>
            <ac:spMk id="44" creationId="{C0E08875-7BC8-440A-9FFA-B1D5349C0E66}"/>
          </ac:spMkLst>
        </pc:spChg>
        <pc:spChg chg="mod">
          <ac:chgData name="Musco Emma" userId="b716abda-d766-4537-803a-facd82502f9f" providerId="ADAL" clId="{928F3599-F88C-4564-9396-85491F59AAB9}" dt="2021-12-21T14:49:28.740" v="45308" actId="20577"/>
          <ac:spMkLst>
            <pc:docMk/>
            <pc:sldMk cId="902279945" sldId="511"/>
            <ac:spMk id="57" creationId="{448B165D-1D09-4194-9BD9-CF95EE50BEF8}"/>
          </ac:spMkLst>
        </pc:spChg>
        <pc:spChg chg="mod">
          <ac:chgData name="Musco Emma" userId="b716abda-d766-4537-803a-facd82502f9f" providerId="ADAL" clId="{928F3599-F88C-4564-9396-85491F59AAB9}" dt="2021-12-21T14:49:31.255" v="45310" actId="20577"/>
          <ac:spMkLst>
            <pc:docMk/>
            <pc:sldMk cId="902279945" sldId="511"/>
            <ac:spMk id="58" creationId="{F1D86DCA-D093-4E1C-9B8F-B48721689308}"/>
          </ac:spMkLst>
        </pc:spChg>
      </pc:sldChg>
      <pc:sldChg chg="addSp delSp modSp mod modAnim addCm">
        <pc:chgData name="Musco Emma" userId="b716abda-d766-4537-803a-facd82502f9f" providerId="ADAL" clId="{928F3599-F88C-4564-9396-85491F59AAB9}" dt="2021-12-21T12:42:32.436" v="42932" actId="1076"/>
        <pc:sldMkLst>
          <pc:docMk/>
          <pc:sldMk cId="3321791322" sldId="512"/>
        </pc:sldMkLst>
        <pc:spChg chg="mod">
          <ac:chgData name="Musco Emma" userId="b716abda-d766-4537-803a-facd82502f9f" providerId="ADAL" clId="{928F3599-F88C-4564-9396-85491F59AAB9}" dt="2021-12-21T12:38:51.865" v="42839" actId="1076"/>
          <ac:spMkLst>
            <pc:docMk/>
            <pc:sldMk cId="3321791322" sldId="512"/>
            <ac:spMk id="2" creationId="{DF0A2952-4DD9-4ED3-A4E2-89BBBF9B20AA}"/>
          </ac:spMkLst>
        </pc:spChg>
        <pc:spChg chg="mod">
          <ac:chgData name="Musco Emma" userId="b716abda-d766-4537-803a-facd82502f9f" providerId="ADAL" clId="{928F3599-F88C-4564-9396-85491F59AAB9}" dt="2021-12-21T12:42:32.436" v="42932" actId="1076"/>
          <ac:spMkLst>
            <pc:docMk/>
            <pc:sldMk cId="3321791322" sldId="512"/>
            <ac:spMk id="6" creationId="{00D81650-09E7-470A-A31A-8186B4F56E04}"/>
          </ac:spMkLst>
        </pc:spChg>
        <pc:spChg chg="add mod">
          <ac:chgData name="Musco Emma" userId="b716abda-d766-4537-803a-facd82502f9f" providerId="ADAL" clId="{928F3599-F88C-4564-9396-85491F59AAB9}" dt="2021-12-21T12:42:32.436" v="42932" actId="1076"/>
          <ac:spMkLst>
            <pc:docMk/>
            <pc:sldMk cId="3321791322" sldId="512"/>
            <ac:spMk id="22" creationId="{5AA23012-371F-4EA4-ADF0-62261C4B79E5}"/>
          </ac:spMkLst>
        </pc:spChg>
        <pc:spChg chg="mod">
          <ac:chgData name="Musco Emma" userId="b716abda-d766-4537-803a-facd82502f9f" providerId="ADAL" clId="{928F3599-F88C-4564-9396-85491F59AAB9}" dt="2021-12-21T12:42:08.332" v="42930" actId="113"/>
          <ac:spMkLst>
            <pc:docMk/>
            <pc:sldMk cId="3321791322" sldId="512"/>
            <ac:spMk id="25" creationId="{1512E9AC-4D27-4A3C-9575-48596E19ECD9}"/>
          </ac:spMkLst>
        </pc:spChg>
        <pc:spChg chg="del">
          <ac:chgData name="Musco Emma" userId="b716abda-d766-4537-803a-facd82502f9f" providerId="ADAL" clId="{928F3599-F88C-4564-9396-85491F59AAB9}" dt="2021-12-20T11:00:52.801" v="36148" actId="478"/>
          <ac:spMkLst>
            <pc:docMk/>
            <pc:sldMk cId="3321791322" sldId="512"/>
            <ac:spMk id="37" creationId="{405636EC-F76E-4D79-8673-820D0C4BC475}"/>
          </ac:spMkLst>
        </pc:spChg>
        <pc:grpChg chg="mod">
          <ac:chgData name="Musco Emma" userId="b716abda-d766-4537-803a-facd82502f9f" providerId="ADAL" clId="{928F3599-F88C-4564-9396-85491F59AAB9}" dt="2021-12-21T12:34:53.585" v="42674" actId="1076"/>
          <ac:grpSpMkLst>
            <pc:docMk/>
            <pc:sldMk cId="3321791322" sldId="512"/>
            <ac:grpSpMk id="35" creationId="{01462CBD-66A4-48E5-A3C4-CF85DEA19325}"/>
          </ac:grpSpMkLst>
        </pc:grpChg>
        <pc:picChg chg="del">
          <ac:chgData name="Musco Emma" userId="b716abda-d766-4537-803a-facd82502f9f" providerId="ADAL" clId="{928F3599-F88C-4564-9396-85491F59AAB9}" dt="2021-12-20T11:00:53.744" v="36149" actId="478"/>
          <ac:picMkLst>
            <pc:docMk/>
            <pc:sldMk cId="3321791322" sldId="512"/>
            <ac:picMk id="13" creationId="{75F9578A-FA39-4415-B634-C6456F603854}"/>
          </ac:picMkLst>
        </pc:picChg>
        <pc:picChg chg="mod">
          <ac:chgData name="Musco Emma" userId="b716abda-d766-4537-803a-facd82502f9f" providerId="ADAL" clId="{928F3599-F88C-4564-9396-85491F59AAB9}" dt="2021-12-21T12:42:32.436" v="42932" actId="1076"/>
          <ac:picMkLst>
            <pc:docMk/>
            <pc:sldMk cId="3321791322" sldId="512"/>
            <ac:picMk id="39" creationId="{74ACE37A-0D63-4988-B9B1-4674D2B9C63F}"/>
          </ac:picMkLst>
        </pc:picChg>
      </pc:sldChg>
      <pc:sldChg chg="addSp delSp modSp del mod delAnim modAnim">
        <pc:chgData name="Musco Emma" userId="b716abda-d766-4537-803a-facd82502f9f" providerId="ADAL" clId="{928F3599-F88C-4564-9396-85491F59AAB9}" dt="2021-12-14T11:04:05.836" v="7594" actId="47"/>
        <pc:sldMkLst>
          <pc:docMk/>
          <pc:sldMk cId="3907106709" sldId="536"/>
        </pc:sldMkLst>
        <pc:spChg chg="del mod">
          <ac:chgData name="Musco Emma" userId="b716abda-d766-4537-803a-facd82502f9f" providerId="ADAL" clId="{928F3599-F88C-4564-9396-85491F59AAB9}" dt="2021-12-13T17:23:19.816" v="4643" actId="478"/>
          <ac:spMkLst>
            <pc:docMk/>
            <pc:sldMk cId="3907106709" sldId="536"/>
            <ac:spMk id="7" creationId="{00000000-0000-0000-0000-000000000000}"/>
          </ac:spMkLst>
        </pc:spChg>
        <pc:spChg chg="add mod">
          <ac:chgData name="Musco Emma" userId="b716abda-d766-4537-803a-facd82502f9f" providerId="ADAL" clId="{928F3599-F88C-4564-9396-85491F59AAB9}" dt="2021-12-13T17:23:29.187" v="4647" actId="20577"/>
          <ac:spMkLst>
            <pc:docMk/>
            <pc:sldMk cId="3907106709" sldId="536"/>
            <ac:spMk id="20" creationId="{774AB622-02EE-4B2E-814F-77152BBAF3FE}"/>
          </ac:spMkLst>
        </pc:spChg>
        <pc:picChg chg="del">
          <ac:chgData name="Musco Emma" userId="b716abda-d766-4537-803a-facd82502f9f" providerId="ADAL" clId="{928F3599-F88C-4564-9396-85491F59AAB9}" dt="2021-12-13T17:23:30.659" v="4648" actId="478"/>
          <ac:picMkLst>
            <pc:docMk/>
            <pc:sldMk cId="3907106709" sldId="536"/>
            <ac:picMk id="16" creationId="{24908710-64AB-4C1C-BE96-E734DC7532FB}"/>
          </ac:picMkLst>
        </pc:picChg>
      </pc:sldChg>
      <pc:sldChg chg="del">
        <pc:chgData name="Musco Emma" userId="b716abda-d766-4537-803a-facd82502f9f" providerId="ADAL" clId="{928F3599-F88C-4564-9396-85491F59AAB9}" dt="2021-12-13T17:23:33.368" v="4649" actId="47"/>
        <pc:sldMkLst>
          <pc:docMk/>
          <pc:sldMk cId="3682191362" sldId="540"/>
        </pc:sldMkLst>
      </pc:sldChg>
      <pc:sldChg chg="addSp delSp modSp del mod delAnim modAnim">
        <pc:chgData name="Musco Emma" userId="b716abda-d766-4537-803a-facd82502f9f" providerId="ADAL" clId="{928F3599-F88C-4564-9396-85491F59AAB9}" dt="2021-12-20T10:46:52.687" v="35676" actId="47"/>
        <pc:sldMkLst>
          <pc:docMk/>
          <pc:sldMk cId="3483603964" sldId="545"/>
        </pc:sldMkLst>
        <pc:spChg chg="del">
          <ac:chgData name="Musco Emma" userId="b716abda-d766-4537-803a-facd82502f9f" providerId="ADAL" clId="{928F3599-F88C-4564-9396-85491F59AAB9}" dt="2021-12-17T17:02:29.137" v="33735" actId="478"/>
          <ac:spMkLst>
            <pc:docMk/>
            <pc:sldMk cId="3483603964" sldId="545"/>
            <ac:spMk id="2" creationId="{6D544715-9E23-4C6B-8753-AB34428F25AC}"/>
          </ac:spMkLst>
        </pc:spChg>
        <pc:spChg chg="add del mod">
          <ac:chgData name="Musco Emma" userId="b716abda-d766-4537-803a-facd82502f9f" providerId="ADAL" clId="{928F3599-F88C-4564-9396-85491F59AAB9}" dt="2021-12-17T15:22:25.093" v="33428"/>
          <ac:spMkLst>
            <pc:docMk/>
            <pc:sldMk cId="3483603964" sldId="545"/>
            <ac:spMk id="3" creationId="{002F5331-C5A0-41E2-BBDA-59DF69DD2854}"/>
          </ac:spMkLst>
        </pc:spChg>
        <pc:spChg chg="del mod">
          <ac:chgData name="Musco Emma" userId="b716abda-d766-4537-803a-facd82502f9f" providerId="ADAL" clId="{928F3599-F88C-4564-9396-85491F59AAB9}" dt="2021-12-13T17:24:24.230" v="4658"/>
          <ac:spMkLst>
            <pc:docMk/>
            <pc:sldMk cId="3483603964" sldId="545"/>
            <ac:spMk id="7" creationId="{00000000-0000-0000-0000-000000000000}"/>
          </ac:spMkLst>
        </pc:spChg>
        <pc:spChg chg="del">
          <ac:chgData name="Musco Emma" userId="b716abda-d766-4537-803a-facd82502f9f" providerId="ADAL" clId="{928F3599-F88C-4564-9396-85491F59AAB9}" dt="2021-12-10T14:03:55.899" v="2704" actId="478"/>
          <ac:spMkLst>
            <pc:docMk/>
            <pc:sldMk cId="3483603964" sldId="545"/>
            <ac:spMk id="14" creationId="{9688B066-04F7-47AE-98F6-3DA5EC6F10F7}"/>
          </ac:spMkLst>
        </pc:spChg>
        <pc:spChg chg="add mod">
          <ac:chgData name="Musco Emma" userId="b716abda-d766-4537-803a-facd82502f9f" providerId="ADAL" clId="{928F3599-F88C-4564-9396-85491F59AAB9}" dt="2021-12-20T09:13:27.133" v="33895" actId="20577"/>
          <ac:spMkLst>
            <pc:docMk/>
            <pc:sldMk cId="3483603964" sldId="545"/>
            <ac:spMk id="19" creationId="{9C8A55DC-4A6D-4530-864A-1D5D5F402E67}"/>
          </ac:spMkLst>
        </pc:spChg>
        <pc:spChg chg="add mod">
          <ac:chgData name="Musco Emma" userId="b716abda-d766-4537-803a-facd82502f9f" providerId="ADAL" clId="{928F3599-F88C-4564-9396-85491F59AAB9}" dt="2021-12-20T09:15:18.468" v="33970" actId="207"/>
          <ac:spMkLst>
            <pc:docMk/>
            <pc:sldMk cId="3483603964" sldId="545"/>
            <ac:spMk id="21" creationId="{362CB20B-7AF8-41AE-8EF3-0EB94B4F851C}"/>
          </ac:spMkLst>
        </pc:spChg>
        <pc:spChg chg="mod">
          <ac:chgData name="Musco Emma" userId="b716abda-d766-4537-803a-facd82502f9f" providerId="ADAL" clId="{928F3599-F88C-4564-9396-85491F59AAB9}" dt="2021-12-10T14:03:53.844" v="2703" actId="20577"/>
          <ac:spMkLst>
            <pc:docMk/>
            <pc:sldMk cId="3483603964" sldId="545"/>
            <ac:spMk id="23" creationId="{6D93DDCC-9006-4D35-81EF-745F1587E03A}"/>
          </ac:spMkLst>
        </pc:spChg>
        <pc:spChg chg="add del mod">
          <ac:chgData name="Musco Emma" userId="b716abda-d766-4537-803a-facd82502f9f" providerId="ADAL" clId="{928F3599-F88C-4564-9396-85491F59AAB9}" dt="2021-12-17T13:59:25.283" v="33425" actId="478"/>
          <ac:spMkLst>
            <pc:docMk/>
            <pc:sldMk cId="3483603964" sldId="545"/>
            <ac:spMk id="25" creationId="{1CAEE58E-AA6F-44B1-AC4D-6F127E081B5E}"/>
          </ac:spMkLst>
        </pc:spChg>
        <pc:spChg chg="add mod">
          <ac:chgData name="Musco Emma" userId="b716abda-d766-4537-803a-facd82502f9f" providerId="ADAL" clId="{928F3599-F88C-4564-9396-85491F59AAB9}" dt="2021-12-20T10:18:50.666" v="35048" actId="21"/>
          <ac:spMkLst>
            <pc:docMk/>
            <pc:sldMk cId="3483603964" sldId="545"/>
            <ac:spMk id="25" creationId="{6B1188EF-327F-4A76-88E3-E38B3950F068}"/>
          </ac:spMkLst>
        </pc:spChg>
        <pc:spChg chg="add del mod">
          <ac:chgData name="Musco Emma" userId="b716abda-d766-4537-803a-facd82502f9f" providerId="ADAL" clId="{928F3599-F88C-4564-9396-85491F59AAB9}" dt="2021-12-17T17:02:31.494" v="33737" actId="478"/>
          <ac:spMkLst>
            <pc:docMk/>
            <pc:sldMk cId="3483603964" sldId="545"/>
            <ac:spMk id="26" creationId="{666D0846-48A9-4F94-9305-E3F34E3D907B}"/>
          </ac:spMkLst>
        </pc:spChg>
        <pc:spChg chg="add del mod">
          <ac:chgData name="Musco Emma" userId="b716abda-d766-4537-803a-facd82502f9f" providerId="ADAL" clId="{928F3599-F88C-4564-9396-85491F59AAB9}" dt="2021-12-20T09:15:11.852" v="33968"/>
          <ac:spMkLst>
            <pc:docMk/>
            <pc:sldMk cId="3483603964" sldId="545"/>
            <ac:spMk id="26" creationId="{C4F00998-D2A3-430E-8A25-07E447F75BB1}"/>
          </ac:spMkLst>
        </pc:spChg>
        <pc:spChg chg="add mod">
          <ac:chgData name="Musco Emma" userId="b716abda-d766-4537-803a-facd82502f9f" providerId="ADAL" clId="{928F3599-F88C-4564-9396-85491F59AAB9}" dt="2021-12-20T09:15:15.388" v="33969" actId="207"/>
          <ac:spMkLst>
            <pc:docMk/>
            <pc:sldMk cId="3483603964" sldId="545"/>
            <ac:spMk id="27" creationId="{01D7338B-AA77-41E7-AAE1-E78A42CFBD0C}"/>
          </ac:spMkLst>
        </pc:spChg>
        <pc:spChg chg="add del mod">
          <ac:chgData name="Musco Emma" userId="b716abda-d766-4537-803a-facd82502f9f" providerId="ADAL" clId="{928F3599-F88C-4564-9396-85491F59AAB9}" dt="2021-12-17T17:02:32.912" v="33738" actId="478"/>
          <ac:spMkLst>
            <pc:docMk/>
            <pc:sldMk cId="3483603964" sldId="545"/>
            <ac:spMk id="27" creationId="{AFF3ABC1-5370-4E6D-9C9A-EEA63EF3E538}"/>
          </ac:spMkLst>
        </pc:spChg>
        <pc:spChg chg="del mod">
          <ac:chgData name="Musco Emma" userId="b716abda-d766-4537-803a-facd82502f9f" providerId="ADAL" clId="{928F3599-F88C-4564-9396-85491F59AAB9}" dt="2021-12-17T17:02:30.336" v="33736" actId="478"/>
          <ac:spMkLst>
            <pc:docMk/>
            <pc:sldMk cId="3483603964" sldId="545"/>
            <ac:spMk id="40" creationId="{3CE1B042-CAD2-496D-B5DE-6C3F36F4E4C0}"/>
          </ac:spMkLst>
        </pc:spChg>
        <pc:grpChg chg="mod">
          <ac:chgData name="Musco Emma" userId="b716abda-d766-4537-803a-facd82502f9f" providerId="ADAL" clId="{928F3599-F88C-4564-9396-85491F59AAB9}" dt="2021-12-20T09:13:21.923" v="33890" actId="1076"/>
          <ac:grpSpMkLst>
            <pc:docMk/>
            <pc:sldMk cId="3483603964" sldId="545"/>
            <ac:grpSpMk id="35" creationId="{01462CBD-66A4-48E5-A3C4-CF85DEA19325}"/>
          </ac:grpSpMkLst>
        </pc:grpChg>
        <pc:picChg chg="del">
          <ac:chgData name="Musco Emma" userId="b716abda-d766-4537-803a-facd82502f9f" providerId="ADAL" clId="{928F3599-F88C-4564-9396-85491F59AAB9}" dt="2021-12-13T17:24:24.215" v="4656" actId="478"/>
          <ac:picMkLst>
            <pc:docMk/>
            <pc:sldMk cId="3483603964" sldId="545"/>
            <ac:picMk id="8" creationId="{5E3D7354-1D0F-4F80-A957-44E2D97D0B99}"/>
          </ac:picMkLst>
        </pc:picChg>
      </pc:sldChg>
      <pc:sldChg chg="addSp delSp modSp mod modAnim addCm delCm">
        <pc:chgData name="Musco Emma" userId="b716abda-d766-4537-803a-facd82502f9f" providerId="ADAL" clId="{928F3599-F88C-4564-9396-85491F59AAB9}" dt="2021-12-21T15:38:43.668" v="45469"/>
        <pc:sldMkLst>
          <pc:docMk/>
          <pc:sldMk cId="2136413846" sldId="546"/>
        </pc:sldMkLst>
        <pc:spChg chg="del mod">
          <ac:chgData name="Musco Emma" userId="b716abda-d766-4537-803a-facd82502f9f" providerId="ADAL" clId="{928F3599-F88C-4564-9396-85491F59AAB9}" dt="2021-12-14T10:24:56.783" v="7013" actId="478"/>
          <ac:spMkLst>
            <pc:docMk/>
            <pc:sldMk cId="2136413846" sldId="546"/>
            <ac:spMk id="4" creationId="{1C95A3AA-A05D-4911-BC55-18D2C5FE34A0}"/>
          </ac:spMkLst>
        </pc:spChg>
        <pc:spChg chg="mod">
          <ac:chgData name="Musco Emma" userId="b716abda-d766-4537-803a-facd82502f9f" providerId="ADAL" clId="{928F3599-F88C-4564-9396-85491F59AAB9}" dt="2021-12-14T10:27:48.017" v="7124" actId="20577"/>
          <ac:spMkLst>
            <pc:docMk/>
            <pc:sldMk cId="2136413846" sldId="546"/>
            <ac:spMk id="7" creationId="{00000000-0000-0000-0000-000000000000}"/>
          </ac:spMkLst>
        </pc:spChg>
        <pc:spChg chg="add mod">
          <ac:chgData name="Musco Emma" userId="b716abda-d766-4537-803a-facd82502f9f" providerId="ADAL" clId="{928F3599-F88C-4564-9396-85491F59AAB9}" dt="2021-12-14T11:01:56.075" v="7570" actId="14100"/>
          <ac:spMkLst>
            <pc:docMk/>
            <pc:sldMk cId="2136413846" sldId="546"/>
            <ac:spMk id="16" creationId="{3C1A32E8-C838-40F5-BADE-4FBB8448C713}"/>
          </ac:spMkLst>
        </pc:spChg>
        <pc:spChg chg="add mod">
          <ac:chgData name="Musco Emma" userId="b716abda-d766-4537-803a-facd82502f9f" providerId="ADAL" clId="{928F3599-F88C-4564-9396-85491F59AAB9}" dt="2021-12-14T10:58:45.800" v="7477" actId="1076"/>
          <ac:spMkLst>
            <pc:docMk/>
            <pc:sldMk cId="2136413846" sldId="546"/>
            <ac:spMk id="17" creationId="{971658C6-16F3-4304-9942-B82852469B4D}"/>
          </ac:spMkLst>
        </pc:spChg>
        <pc:spChg chg="add mod ord">
          <ac:chgData name="Musco Emma" userId="b716abda-d766-4537-803a-facd82502f9f" providerId="ADAL" clId="{928F3599-F88C-4564-9396-85491F59AAB9}" dt="2021-12-14T10:58:34.625" v="7473" actId="1036"/>
          <ac:spMkLst>
            <pc:docMk/>
            <pc:sldMk cId="2136413846" sldId="546"/>
            <ac:spMk id="18" creationId="{72DA5762-6EA7-4C1E-8076-7AFB8E897B7F}"/>
          </ac:spMkLst>
        </pc:spChg>
        <pc:spChg chg="add mod">
          <ac:chgData name="Musco Emma" userId="b716abda-d766-4537-803a-facd82502f9f" providerId="ADAL" clId="{928F3599-F88C-4564-9396-85491F59AAB9}" dt="2021-12-14T10:58:34.625" v="7473" actId="1036"/>
          <ac:spMkLst>
            <pc:docMk/>
            <pc:sldMk cId="2136413846" sldId="546"/>
            <ac:spMk id="20" creationId="{9E3C436E-CE32-4728-BD7E-94F97D1F871D}"/>
          </ac:spMkLst>
        </pc:spChg>
        <pc:spChg chg="add del mod">
          <ac:chgData name="Musco Emma" userId="b716abda-d766-4537-803a-facd82502f9f" providerId="ADAL" clId="{928F3599-F88C-4564-9396-85491F59AAB9}" dt="2021-12-14T10:34:24.214" v="7212" actId="478"/>
          <ac:spMkLst>
            <pc:docMk/>
            <pc:sldMk cId="2136413846" sldId="546"/>
            <ac:spMk id="23" creationId="{173D23A7-4041-4BD6-A0BD-88F62A808EF3}"/>
          </ac:spMkLst>
        </pc:spChg>
        <pc:spChg chg="add mod">
          <ac:chgData name="Musco Emma" userId="b716abda-d766-4537-803a-facd82502f9f" providerId="ADAL" clId="{928F3599-F88C-4564-9396-85491F59AAB9}" dt="2021-12-14T10:58:34.625" v="7473" actId="1036"/>
          <ac:spMkLst>
            <pc:docMk/>
            <pc:sldMk cId="2136413846" sldId="546"/>
            <ac:spMk id="24" creationId="{4DB2A332-2E98-4CE4-8234-6F420555516D}"/>
          </ac:spMkLst>
        </pc:spChg>
        <pc:spChg chg="add mod">
          <ac:chgData name="Musco Emma" userId="b716abda-d766-4537-803a-facd82502f9f" providerId="ADAL" clId="{928F3599-F88C-4564-9396-85491F59AAB9}" dt="2021-12-14T10:58:48.079" v="7478" actId="1076"/>
          <ac:spMkLst>
            <pc:docMk/>
            <pc:sldMk cId="2136413846" sldId="546"/>
            <ac:spMk id="25" creationId="{A3DF0316-502F-42F0-B65B-8C4A4F1D998E}"/>
          </ac:spMkLst>
        </pc:spChg>
        <pc:spChg chg="add del mod">
          <ac:chgData name="Musco Emma" userId="b716abda-d766-4537-803a-facd82502f9f" providerId="ADAL" clId="{928F3599-F88C-4564-9396-85491F59AAB9}" dt="2021-12-14T10:44:40.362" v="7263" actId="478"/>
          <ac:spMkLst>
            <pc:docMk/>
            <pc:sldMk cId="2136413846" sldId="546"/>
            <ac:spMk id="26" creationId="{F5DD55BC-54ED-4C3F-BE21-A8B07BC2EEA6}"/>
          </ac:spMkLst>
        </pc:spChg>
        <pc:spChg chg="add mod">
          <ac:chgData name="Musco Emma" userId="b716abda-d766-4537-803a-facd82502f9f" providerId="ADAL" clId="{928F3599-F88C-4564-9396-85491F59AAB9}" dt="2021-12-14T11:01:53.707" v="7569" actId="14100"/>
          <ac:spMkLst>
            <pc:docMk/>
            <pc:sldMk cId="2136413846" sldId="546"/>
            <ac:spMk id="28" creationId="{1F181FD0-0326-4FC4-99CA-82608A76EAAE}"/>
          </ac:spMkLst>
        </pc:spChg>
        <pc:spChg chg="add mod ord">
          <ac:chgData name="Musco Emma" userId="b716abda-d766-4537-803a-facd82502f9f" providerId="ADAL" clId="{928F3599-F88C-4564-9396-85491F59AAB9}" dt="2021-12-14T10:58:56.761" v="7481" actId="1076"/>
          <ac:spMkLst>
            <pc:docMk/>
            <pc:sldMk cId="2136413846" sldId="546"/>
            <ac:spMk id="29" creationId="{70A20578-1A59-45F0-B11D-CABFBB78EA47}"/>
          </ac:spMkLst>
        </pc:spChg>
        <pc:spChg chg="add del mod">
          <ac:chgData name="Musco Emma" userId="b716abda-d766-4537-803a-facd82502f9f" providerId="ADAL" clId="{928F3599-F88C-4564-9396-85491F59AAB9}" dt="2021-12-14T10:48:34.635" v="7358" actId="478"/>
          <ac:spMkLst>
            <pc:docMk/>
            <pc:sldMk cId="2136413846" sldId="546"/>
            <ac:spMk id="36" creationId="{7D23F8B2-CB4E-440A-B28F-6D5A7241548F}"/>
          </ac:spMkLst>
        </pc:spChg>
        <pc:spChg chg="mod">
          <ac:chgData name="Musco Emma" userId="b716abda-d766-4537-803a-facd82502f9f" providerId="ADAL" clId="{928F3599-F88C-4564-9396-85491F59AAB9}" dt="2021-12-15T10:26:25.335" v="17394" actId="403"/>
          <ac:spMkLst>
            <pc:docMk/>
            <pc:sldMk cId="2136413846" sldId="546"/>
            <ac:spMk id="38" creationId="{D63DE67B-AC72-401A-96EC-CE433F1CE6EC}"/>
          </ac:spMkLst>
        </pc:spChg>
        <pc:spChg chg="mod">
          <ac:chgData name="Musco Emma" userId="b716abda-d766-4537-803a-facd82502f9f" providerId="ADAL" clId="{928F3599-F88C-4564-9396-85491F59AAB9}" dt="2021-12-14T10:58:24.906" v="7439" actId="1035"/>
          <ac:spMkLst>
            <pc:docMk/>
            <pc:sldMk cId="2136413846" sldId="546"/>
            <ac:spMk id="39" creationId="{4742C12F-1948-4F39-BCCE-6F5646E4ECE3}"/>
          </ac:spMkLst>
        </pc:spChg>
        <pc:spChg chg="add mod">
          <ac:chgData name="Musco Emma" userId="b716abda-d766-4537-803a-facd82502f9f" providerId="ADAL" clId="{928F3599-F88C-4564-9396-85491F59AAB9}" dt="2021-12-14T10:58:56.761" v="7481" actId="1076"/>
          <ac:spMkLst>
            <pc:docMk/>
            <pc:sldMk cId="2136413846" sldId="546"/>
            <ac:spMk id="40" creationId="{B7699626-59EA-4568-BEF9-99BB2196D051}"/>
          </ac:spMkLst>
        </pc:spChg>
        <pc:spChg chg="del">
          <ac:chgData name="Musco Emma" userId="b716abda-d766-4537-803a-facd82502f9f" providerId="ADAL" clId="{928F3599-F88C-4564-9396-85491F59AAB9}" dt="2021-12-14T10:47:55.659" v="7357" actId="478"/>
          <ac:spMkLst>
            <pc:docMk/>
            <pc:sldMk cId="2136413846" sldId="546"/>
            <ac:spMk id="41" creationId="{86CBBA0F-4493-4DF9-B41A-63A18C9ACEB7}"/>
          </ac:spMkLst>
        </pc:spChg>
        <pc:spChg chg="add mod">
          <ac:chgData name="Musco Emma" userId="b716abda-d766-4537-803a-facd82502f9f" providerId="ADAL" clId="{928F3599-F88C-4564-9396-85491F59AAB9}" dt="2021-12-14T11:04:33.335" v="7595" actId="1076"/>
          <ac:spMkLst>
            <pc:docMk/>
            <pc:sldMk cId="2136413846" sldId="546"/>
            <ac:spMk id="42" creationId="{D57CD613-B4C8-40C8-AFB9-1187E49C680A}"/>
          </ac:spMkLst>
        </pc:spChg>
        <pc:spChg chg="add mod ord">
          <ac:chgData name="Musco Emma" userId="b716abda-d766-4537-803a-facd82502f9f" providerId="ADAL" clId="{928F3599-F88C-4564-9396-85491F59AAB9}" dt="2021-12-14T11:02:23.456" v="7581" actId="1076"/>
          <ac:spMkLst>
            <pc:docMk/>
            <pc:sldMk cId="2136413846" sldId="546"/>
            <ac:spMk id="43" creationId="{2C6E1164-86F3-4443-AB7A-09F87E9F95DA}"/>
          </ac:spMkLst>
        </pc:spChg>
        <pc:spChg chg="add mod ord">
          <ac:chgData name="Musco Emma" userId="b716abda-d766-4537-803a-facd82502f9f" providerId="ADAL" clId="{928F3599-F88C-4564-9396-85491F59AAB9}" dt="2021-12-14T11:02:18.427" v="7579" actId="14100"/>
          <ac:spMkLst>
            <pc:docMk/>
            <pc:sldMk cId="2136413846" sldId="546"/>
            <ac:spMk id="44" creationId="{754FD480-920F-4962-BFA2-C322EA4396DF}"/>
          </ac:spMkLst>
        </pc:spChg>
        <pc:spChg chg="add mod ord">
          <ac:chgData name="Musco Emma" userId="b716abda-d766-4537-803a-facd82502f9f" providerId="ADAL" clId="{928F3599-F88C-4564-9396-85491F59AAB9}" dt="2021-12-14T11:01:41.073" v="7567" actId="167"/>
          <ac:spMkLst>
            <pc:docMk/>
            <pc:sldMk cId="2136413846" sldId="546"/>
            <ac:spMk id="45" creationId="{BBBBA985-D8F0-42D4-92AF-9C277490BF9F}"/>
          </ac:spMkLst>
        </pc:spChg>
        <pc:spChg chg="add mod">
          <ac:chgData name="Musco Emma" userId="b716abda-d766-4537-803a-facd82502f9f" providerId="ADAL" clId="{928F3599-F88C-4564-9396-85491F59AAB9}" dt="2021-12-14T11:01:36.293" v="7565"/>
          <ac:spMkLst>
            <pc:docMk/>
            <pc:sldMk cId="2136413846" sldId="546"/>
            <ac:spMk id="46" creationId="{896F805A-E48E-4E8D-BAE5-7572279F0FD9}"/>
          </ac:spMkLst>
        </pc:spChg>
        <pc:picChg chg="add mod">
          <ac:chgData name="Musco Emma" userId="b716abda-d766-4537-803a-facd82502f9f" providerId="ADAL" clId="{928F3599-F88C-4564-9396-85491F59AAB9}" dt="2021-12-20T10:46:28.199" v="35673" actId="207"/>
          <ac:picMkLst>
            <pc:docMk/>
            <pc:sldMk cId="2136413846" sldId="546"/>
            <ac:picMk id="12" creationId="{B115F0B4-DB69-4713-A46A-04A671EABAD3}"/>
          </ac:picMkLst>
        </pc:picChg>
        <pc:picChg chg="add del mod">
          <ac:chgData name="Musco Emma" userId="b716abda-d766-4537-803a-facd82502f9f" providerId="ADAL" clId="{928F3599-F88C-4564-9396-85491F59AAB9}" dt="2021-12-14T11:01:38.878" v="7566" actId="478"/>
          <ac:picMkLst>
            <pc:docMk/>
            <pc:sldMk cId="2136413846" sldId="546"/>
            <ac:picMk id="47" creationId="{D8D0CADD-DB5D-4FF4-9FFA-E8878299794B}"/>
          </ac:picMkLst>
        </pc:picChg>
      </pc:sldChg>
      <pc:sldChg chg="addSp delSp modSp del mod delAnim modAnim">
        <pc:chgData name="Musco Emma" userId="b716abda-d766-4537-803a-facd82502f9f" providerId="ADAL" clId="{928F3599-F88C-4564-9396-85491F59AAB9}" dt="2021-12-20T13:42:29.811" v="38720" actId="47"/>
        <pc:sldMkLst>
          <pc:docMk/>
          <pc:sldMk cId="2057882816" sldId="549"/>
        </pc:sldMkLst>
        <pc:spChg chg="del mod">
          <ac:chgData name="Musco Emma" userId="b716abda-d766-4537-803a-facd82502f9f" providerId="ADAL" clId="{928F3599-F88C-4564-9396-85491F59AAB9}" dt="2021-12-13T17:24:28.549" v="4661"/>
          <ac:spMkLst>
            <pc:docMk/>
            <pc:sldMk cId="2057882816" sldId="549"/>
            <ac:spMk id="7" creationId="{00000000-0000-0000-0000-000000000000}"/>
          </ac:spMkLst>
        </pc:spChg>
        <pc:spChg chg="add">
          <ac:chgData name="Musco Emma" userId="b716abda-d766-4537-803a-facd82502f9f" providerId="ADAL" clId="{928F3599-F88C-4564-9396-85491F59AAB9}" dt="2021-12-20T11:26:44.309" v="36296" actId="22"/>
          <ac:spMkLst>
            <pc:docMk/>
            <pc:sldMk cId="2057882816" sldId="549"/>
            <ac:spMk id="13" creationId="{FBA2974C-981D-4944-B0EF-99139BC8F2E6}"/>
          </ac:spMkLst>
        </pc:spChg>
        <pc:spChg chg="del">
          <ac:chgData name="Musco Emma" userId="b716abda-d766-4537-803a-facd82502f9f" providerId="ADAL" clId="{928F3599-F88C-4564-9396-85491F59AAB9}" dt="2021-12-20T11:22:56.774" v="36295" actId="478"/>
          <ac:spMkLst>
            <pc:docMk/>
            <pc:sldMk cId="2057882816" sldId="549"/>
            <ac:spMk id="19" creationId="{FDD0BE2E-2D61-43A0-92BD-4257171FA4BE}"/>
          </ac:spMkLst>
        </pc:spChg>
      </pc:sldChg>
      <pc:sldChg chg="addSp delSp modSp del mod addCm delCm modCm">
        <pc:chgData name="Musco Emma" userId="b716abda-d766-4537-803a-facd82502f9f" providerId="ADAL" clId="{928F3599-F88C-4564-9396-85491F59AAB9}" dt="2021-12-14T15:38:38.125" v="11548" actId="2696"/>
        <pc:sldMkLst>
          <pc:docMk/>
          <pc:sldMk cId="3837153280" sldId="552"/>
        </pc:sldMkLst>
        <pc:spChg chg="add del mod">
          <ac:chgData name="Musco Emma" userId="b716abda-d766-4537-803a-facd82502f9f" providerId="ADAL" clId="{928F3599-F88C-4564-9396-85491F59AAB9}" dt="2021-12-14T09:47:27.395" v="5701"/>
          <ac:spMkLst>
            <pc:docMk/>
            <pc:sldMk cId="3837153280" sldId="552"/>
            <ac:spMk id="2" creationId="{29A8EB3C-DD5B-4B89-BDE2-CA5842FF7F5F}"/>
          </ac:spMkLst>
        </pc:spChg>
        <pc:spChg chg="mod">
          <ac:chgData name="Musco Emma" userId="b716abda-d766-4537-803a-facd82502f9f" providerId="ADAL" clId="{928F3599-F88C-4564-9396-85491F59AAB9}" dt="2021-12-07T18:59:48.541" v="1732" actId="1076"/>
          <ac:spMkLst>
            <pc:docMk/>
            <pc:sldMk cId="3837153280" sldId="552"/>
            <ac:spMk id="14" creationId="{9688B066-04F7-47AE-98F6-3DA5EC6F10F7}"/>
          </ac:spMkLst>
        </pc:spChg>
        <pc:spChg chg="add mod">
          <ac:chgData name="Musco Emma" userId="b716abda-d766-4537-803a-facd82502f9f" providerId="ADAL" clId="{928F3599-F88C-4564-9396-85491F59AAB9}" dt="2021-12-14T15:38:32.828" v="11547" actId="21"/>
          <ac:spMkLst>
            <pc:docMk/>
            <pc:sldMk cId="3837153280" sldId="552"/>
            <ac:spMk id="21" creationId="{62875BB1-BDDB-448D-BFFB-C2493E0ACAB3}"/>
          </ac:spMkLst>
        </pc:spChg>
        <pc:spChg chg="add del mod">
          <ac:chgData name="Musco Emma" userId="b716abda-d766-4537-803a-facd82502f9f" providerId="ADAL" clId="{928F3599-F88C-4564-9396-85491F59AAB9}" dt="2021-12-13T12:05:38.450" v="2999" actId="478"/>
          <ac:spMkLst>
            <pc:docMk/>
            <pc:sldMk cId="3837153280" sldId="552"/>
            <ac:spMk id="24" creationId="{2D7CBE5D-8EC9-458E-A56B-07F690ECEA67}"/>
          </ac:spMkLst>
        </pc:spChg>
        <pc:spChg chg="add del mod">
          <ac:chgData name="Musco Emma" userId="b716abda-d766-4537-803a-facd82502f9f" providerId="ADAL" clId="{928F3599-F88C-4564-9396-85491F59AAB9}" dt="2021-12-07T18:35:35.511" v="586"/>
          <ac:spMkLst>
            <pc:docMk/>
            <pc:sldMk cId="3837153280" sldId="552"/>
            <ac:spMk id="24" creationId="{5CB13A0C-3306-456C-82B3-E94CC04A00E1}"/>
          </ac:spMkLst>
        </pc:spChg>
        <pc:spChg chg="add del mod">
          <ac:chgData name="Musco Emma" userId="b716abda-d766-4537-803a-facd82502f9f" providerId="ADAL" clId="{928F3599-F88C-4564-9396-85491F59AAB9}" dt="2021-12-14T11:41:42.263" v="7832" actId="478"/>
          <ac:spMkLst>
            <pc:docMk/>
            <pc:sldMk cId="3837153280" sldId="552"/>
            <ac:spMk id="24" creationId="{87CB7DDA-3C2A-4C54-9D39-1192E7E847CA}"/>
          </ac:spMkLst>
        </pc:spChg>
        <pc:spChg chg="add del mod">
          <ac:chgData name="Musco Emma" userId="b716abda-d766-4537-803a-facd82502f9f" providerId="ADAL" clId="{928F3599-F88C-4564-9396-85491F59AAB9}" dt="2021-12-13T12:39:35.614" v="3594" actId="478"/>
          <ac:spMkLst>
            <pc:docMk/>
            <pc:sldMk cId="3837153280" sldId="552"/>
            <ac:spMk id="25" creationId="{9B29A029-CB02-4827-9CA2-966E90ED2D55}"/>
          </ac:spMkLst>
        </pc:spChg>
        <pc:spChg chg="add del mod">
          <ac:chgData name="Musco Emma" userId="b716abda-d766-4537-803a-facd82502f9f" providerId="ADAL" clId="{928F3599-F88C-4564-9396-85491F59AAB9}" dt="2021-12-14T14:16:57.147" v="9449" actId="478"/>
          <ac:spMkLst>
            <pc:docMk/>
            <pc:sldMk cId="3837153280" sldId="552"/>
            <ac:spMk id="25" creationId="{9CC8B14B-DC73-4E4B-B293-48A2F8F96D96}"/>
          </ac:spMkLst>
        </pc:spChg>
        <pc:spChg chg="add del mod">
          <ac:chgData name="Musco Emma" userId="b716abda-d766-4537-803a-facd82502f9f" providerId="ADAL" clId="{928F3599-F88C-4564-9396-85491F59AAB9}" dt="2021-12-07T18:36:47.364" v="682" actId="478"/>
          <ac:spMkLst>
            <pc:docMk/>
            <pc:sldMk cId="3837153280" sldId="552"/>
            <ac:spMk id="25" creationId="{BE1D38DA-FD56-48A1-B029-07E19429691D}"/>
          </ac:spMkLst>
        </pc:spChg>
        <pc:spChg chg="add del mod">
          <ac:chgData name="Musco Emma" userId="b716abda-d766-4537-803a-facd82502f9f" providerId="ADAL" clId="{928F3599-F88C-4564-9396-85491F59AAB9}" dt="2021-12-07T18:38:37.707" v="695" actId="478"/>
          <ac:spMkLst>
            <pc:docMk/>
            <pc:sldMk cId="3837153280" sldId="552"/>
            <ac:spMk id="26" creationId="{35B400D7-0DD7-40D3-ACB1-0BEE39E17AFB}"/>
          </ac:spMkLst>
        </pc:spChg>
        <pc:spChg chg="add del mod">
          <ac:chgData name="Musco Emma" userId="b716abda-d766-4537-803a-facd82502f9f" providerId="ADAL" clId="{928F3599-F88C-4564-9396-85491F59AAB9}" dt="2021-12-13T12:37:45.457" v="3528" actId="478"/>
          <ac:spMkLst>
            <pc:docMk/>
            <pc:sldMk cId="3837153280" sldId="552"/>
            <ac:spMk id="26" creationId="{E844BB3E-CF6C-4DBC-98AA-574A44D41AFE}"/>
          </ac:spMkLst>
        </pc:spChg>
        <pc:grpChg chg="mod">
          <ac:chgData name="Musco Emma" userId="b716abda-d766-4537-803a-facd82502f9f" providerId="ADAL" clId="{928F3599-F88C-4564-9396-85491F59AAB9}" dt="2021-12-14T14:08:32.952" v="9292" actId="1076"/>
          <ac:grpSpMkLst>
            <pc:docMk/>
            <pc:sldMk cId="3837153280" sldId="552"/>
            <ac:grpSpMk id="35" creationId="{01462CBD-66A4-48E5-A3C4-CF85DEA19325}"/>
          </ac:grpSpMkLst>
        </pc:grpChg>
        <pc:picChg chg="add mod">
          <ac:chgData name="Musco Emma" userId="b716abda-d766-4537-803a-facd82502f9f" providerId="ADAL" clId="{928F3599-F88C-4564-9396-85491F59AAB9}" dt="2021-12-07T18:39:16.704" v="711" actId="1038"/>
          <ac:picMkLst>
            <pc:docMk/>
            <pc:sldMk cId="3837153280" sldId="552"/>
            <ac:picMk id="8" creationId="{EDE6BB2F-AB2D-4FCF-B97A-E3F589A7BD37}"/>
          </ac:picMkLst>
        </pc:picChg>
      </pc:sldChg>
      <pc:sldChg chg="addSp modSp mod addCm delCm modCm">
        <pc:chgData name="Musco Emma" userId="b716abda-d766-4537-803a-facd82502f9f" providerId="ADAL" clId="{928F3599-F88C-4564-9396-85491F59AAB9}" dt="2021-12-21T14:26:28.336" v="44754"/>
        <pc:sldMkLst>
          <pc:docMk/>
          <pc:sldMk cId="924759343" sldId="597"/>
        </pc:sldMkLst>
        <pc:spChg chg="add mod">
          <ac:chgData name="Musco Emma" userId="b716abda-d766-4537-803a-facd82502f9f" providerId="ADAL" clId="{928F3599-F88C-4564-9396-85491F59AAB9}" dt="2021-12-21T12:42:44.571" v="42933" actId="255"/>
          <ac:spMkLst>
            <pc:docMk/>
            <pc:sldMk cId="924759343" sldId="597"/>
            <ac:spMk id="14" creationId="{C30636A2-6FE6-4592-8BF1-587AEF3AA40D}"/>
          </ac:spMkLst>
        </pc:spChg>
      </pc:sldChg>
      <pc:sldChg chg="addSp delSp modSp mod delAnim modAnim addCm">
        <pc:chgData name="Musco Emma" userId="b716abda-d766-4537-803a-facd82502f9f" providerId="ADAL" clId="{928F3599-F88C-4564-9396-85491F59AAB9}" dt="2021-12-21T12:44:52.251" v="42936"/>
        <pc:sldMkLst>
          <pc:docMk/>
          <pc:sldMk cId="3915893777" sldId="616"/>
        </pc:sldMkLst>
        <pc:spChg chg="del mod">
          <ac:chgData name="Musco Emma" userId="b716abda-d766-4537-803a-facd82502f9f" providerId="ADAL" clId="{928F3599-F88C-4564-9396-85491F59AAB9}" dt="2021-12-20T10:29:42.481" v="35415" actId="478"/>
          <ac:spMkLst>
            <pc:docMk/>
            <pc:sldMk cId="3915893777" sldId="616"/>
            <ac:spMk id="2" creationId="{68D52954-EBD9-48DA-8AF3-14392B6158F9}"/>
          </ac:spMkLst>
        </pc:spChg>
        <pc:spChg chg="del">
          <ac:chgData name="Musco Emma" userId="b716abda-d766-4537-803a-facd82502f9f" providerId="ADAL" clId="{928F3599-F88C-4564-9396-85491F59AAB9}" dt="2021-12-20T10:28:16.061" v="35391" actId="478"/>
          <ac:spMkLst>
            <pc:docMk/>
            <pc:sldMk cId="3915893777" sldId="616"/>
            <ac:spMk id="4" creationId="{8F1B7F14-FB8C-49FE-9811-143867D92FDC}"/>
          </ac:spMkLst>
        </pc:spChg>
        <pc:spChg chg="del">
          <ac:chgData name="Musco Emma" userId="b716abda-d766-4537-803a-facd82502f9f" providerId="ADAL" clId="{928F3599-F88C-4564-9396-85491F59AAB9}" dt="2021-12-13T17:23:50.603" v="4651" actId="478"/>
          <ac:spMkLst>
            <pc:docMk/>
            <pc:sldMk cId="3915893777" sldId="616"/>
            <ac:spMk id="7" creationId="{00000000-0000-0000-0000-000000000000}"/>
          </ac:spMkLst>
        </pc:spChg>
        <pc:spChg chg="add mod">
          <ac:chgData name="Musco Emma" userId="b716abda-d766-4537-803a-facd82502f9f" providerId="ADAL" clId="{928F3599-F88C-4564-9396-85491F59AAB9}" dt="2021-12-20T10:22:12.723" v="35099" actId="14100"/>
          <ac:spMkLst>
            <pc:docMk/>
            <pc:sldMk cId="3915893777" sldId="616"/>
            <ac:spMk id="16" creationId="{CC8337EA-94B1-4490-B9EB-A3572240E2FE}"/>
          </ac:spMkLst>
        </pc:spChg>
        <pc:spChg chg="add mod">
          <ac:chgData name="Musco Emma" userId="b716abda-d766-4537-803a-facd82502f9f" providerId="ADAL" clId="{928F3599-F88C-4564-9396-85491F59AAB9}" dt="2021-12-20T10:39:45.938" v="35601" actId="14100"/>
          <ac:spMkLst>
            <pc:docMk/>
            <pc:sldMk cId="3915893777" sldId="616"/>
            <ac:spMk id="18" creationId="{D454AD63-4F53-4E66-94CD-BA102EA8DABC}"/>
          </ac:spMkLst>
        </pc:spChg>
        <pc:spChg chg="add del mod">
          <ac:chgData name="Musco Emma" userId="b716abda-d766-4537-803a-facd82502f9f" providerId="ADAL" clId="{928F3599-F88C-4564-9396-85491F59AAB9}" dt="2021-12-20T10:30:52.158" v="35421" actId="478"/>
          <ac:spMkLst>
            <pc:docMk/>
            <pc:sldMk cId="3915893777" sldId="616"/>
            <ac:spMk id="20" creationId="{02CB7297-4753-46BD-B378-326D6DAC46CC}"/>
          </ac:spMkLst>
        </pc:spChg>
        <pc:spChg chg="add mod">
          <ac:chgData name="Musco Emma" userId="b716abda-d766-4537-803a-facd82502f9f" providerId="ADAL" clId="{928F3599-F88C-4564-9396-85491F59AAB9}" dt="2021-12-20T10:33:08.881" v="35563" actId="1036"/>
          <ac:spMkLst>
            <pc:docMk/>
            <pc:sldMk cId="3915893777" sldId="616"/>
            <ac:spMk id="23" creationId="{737F0ECC-B4AF-44DC-BCC1-408AE2F99C26}"/>
          </ac:spMkLst>
        </pc:spChg>
        <pc:spChg chg="add mod">
          <ac:chgData name="Musco Emma" userId="b716abda-d766-4537-803a-facd82502f9f" providerId="ADAL" clId="{928F3599-F88C-4564-9396-85491F59AAB9}" dt="2021-12-20T10:33:08.881" v="35563" actId="1036"/>
          <ac:spMkLst>
            <pc:docMk/>
            <pc:sldMk cId="3915893777" sldId="616"/>
            <ac:spMk id="24" creationId="{5D1FEC93-6B52-4579-BA54-19A03949D920}"/>
          </ac:spMkLst>
        </pc:spChg>
        <pc:spChg chg="del">
          <ac:chgData name="Musco Emma" userId="b716abda-d766-4537-803a-facd82502f9f" providerId="ADAL" clId="{928F3599-F88C-4564-9396-85491F59AAB9}" dt="2021-12-20T10:28:16.622" v="35392" actId="478"/>
          <ac:spMkLst>
            <pc:docMk/>
            <pc:sldMk cId="3915893777" sldId="616"/>
            <ac:spMk id="25" creationId="{4F3F11FB-C97A-48BC-A08D-699E380DA832}"/>
          </ac:spMkLst>
        </pc:spChg>
        <pc:spChg chg="add mod">
          <ac:chgData name="Musco Emma" userId="b716abda-d766-4537-803a-facd82502f9f" providerId="ADAL" clId="{928F3599-F88C-4564-9396-85491F59AAB9}" dt="2021-12-20T10:33:08.881" v="35563" actId="1036"/>
          <ac:spMkLst>
            <pc:docMk/>
            <pc:sldMk cId="3915893777" sldId="616"/>
            <ac:spMk id="26" creationId="{D352AE1C-CFDC-401B-A8F2-4760F3E5830B}"/>
          </ac:spMkLst>
        </pc:spChg>
        <pc:spChg chg="add del mod">
          <ac:chgData name="Musco Emma" userId="b716abda-d766-4537-803a-facd82502f9f" providerId="ADAL" clId="{928F3599-F88C-4564-9396-85491F59AAB9}" dt="2021-12-20T10:36:11.682" v="35569" actId="478"/>
          <ac:spMkLst>
            <pc:docMk/>
            <pc:sldMk cId="3915893777" sldId="616"/>
            <ac:spMk id="27" creationId="{ED7F027B-AEF1-4283-BAAD-B826A713B807}"/>
          </ac:spMkLst>
        </pc:spChg>
        <pc:spChg chg="add del mod">
          <ac:chgData name="Musco Emma" userId="b716abda-d766-4537-803a-facd82502f9f" providerId="ADAL" clId="{928F3599-F88C-4564-9396-85491F59AAB9}" dt="2021-12-20T10:33:22.993" v="35568" actId="478"/>
          <ac:spMkLst>
            <pc:docMk/>
            <pc:sldMk cId="3915893777" sldId="616"/>
            <ac:spMk id="28" creationId="{8C691246-70B5-45D1-9848-690EAA31EEDC}"/>
          </ac:spMkLst>
        </pc:spChg>
        <pc:spChg chg="add mod">
          <ac:chgData name="Musco Emma" userId="b716abda-d766-4537-803a-facd82502f9f" providerId="ADAL" clId="{928F3599-F88C-4564-9396-85491F59AAB9}" dt="2021-12-20T10:44:12.175" v="35638" actId="313"/>
          <ac:spMkLst>
            <pc:docMk/>
            <pc:sldMk cId="3915893777" sldId="616"/>
            <ac:spMk id="29" creationId="{1B5F3C37-E77D-4AF6-B0EC-70BABBE37A07}"/>
          </ac:spMkLst>
        </pc:spChg>
        <pc:spChg chg="add mod">
          <ac:chgData name="Musco Emma" userId="b716abda-d766-4537-803a-facd82502f9f" providerId="ADAL" clId="{928F3599-F88C-4564-9396-85491F59AAB9}" dt="2021-12-20T10:42:34.691" v="35604" actId="1076"/>
          <ac:spMkLst>
            <pc:docMk/>
            <pc:sldMk cId="3915893777" sldId="616"/>
            <ac:spMk id="38" creationId="{19D47C7C-14D1-4643-A167-25B448BFE106}"/>
          </ac:spMkLst>
        </pc:spChg>
        <pc:picChg chg="add del mod">
          <ac:chgData name="Musco Emma" userId="b716abda-d766-4537-803a-facd82502f9f" providerId="ADAL" clId="{928F3599-F88C-4564-9396-85491F59AAB9}" dt="2021-12-20T10:44:58.864" v="35655" actId="478"/>
          <ac:picMkLst>
            <pc:docMk/>
            <pc:sldMk cId="3915893777" sldId="616"/>
            <ac:picMk id="11" creationId="{019C2B12-8DBB-4ABF-AF8D-ED78401E32CA}"/>
          </ac:picMkLst>
        </pc:picChg>
        <pc:picChg chg="add mod">
          <ac:chgData name="Musco Emma" userId="b716abda-d766-4537-803a-facd82502f9f" providerId="ADAL" clId="{928F3599-F88C-4564-9396-85491F59AAB9}" dt="2021-12-20T17:36:45.070" v="40377" actId="1035"/>
          <ac:picMkLst>
            <pc:docMk/>
            <pc:sldMk cId="3915893777" sldId="616"/>
            <ac:picMk id="13" creationId="{90BA5E66-F394-48C5-A312-98DA4FD7CFEF}"/>
          </ac:picMkLst>
        </pc:picChg>
        <pc:picChg chg="del">
          <ac:chgData name="Musco Emma" userId="b716abda-d766-4537-803a-facd82502f9f" providerId="ADAL" clId="{928F3599-F88C-4564-9396-85491F59AAB9}" dt="2021-12-13T17:23:51.503" v="4652" actId="478"/>
          <ac:picMkLst>
            <pc:docMk/>
            <pc:sldMk cId="3915893777" sldId="616"/>
            <ac:picMk id="24" creationId="{2D1FCA5F-A7E2-475A-ABA8-A12FFC42D161}"/>
          </ac:picMkLst>
        </pc:picChg>
      </pc:sldChg>
      <pc:sldChg chg="del">
        <pc:chgData name="Musco Emma" userId="b716abda-d766-4537-803a-facd82502f9f" providerId="ADAL" clId="{928F3599-F88C-4564-9396-85491F59AAB9}" dt="2021-12-13T17:24:18.105" v="4654" actId="47"/>
        <pc:sldMkLst>
          <pc:docMk/>
          <pc:sldMk cId="4134226382" sldId="619"/>
        </pc:sldMkLst>
      </pc:sldChg>
      <pc:sldChg chg="delSp del mod delAnim">
        <pc:chgData name="Musco Emma" userId="b716abda-d766-4537-803a-facd82502f9f" providerId="ADAL" clId="{928F3599-F88C-4564-9396-85491F59AAB9}" dt="2021-12-20T17:28:20.790" v="40324" actId="47"/>
        <pc:sldMkLst>
          <pc:docMk/>
          <pc:sldMk cId="1904185721" sldId="623"/>
        </pc:sldMkLst>
        <pc:spChg chg="del">
          <ac:chgData name="Musco Emma" userId="b716abda-d766-4537-803a-facd82502f9f" providerId="ADAL" clId="{928F3599-F88C-4564-9396-85491F59AAB9}" dt="2021-12-13T17:23:47.861" v="4650" actId="478"/>
          <ac:spMkLst>
            <pc:docMk/>
            <pc:sldMk cId="1904185721" sldId="623"/>
            <ac:spMk id="7" creationId="{00000000-0000-0000-0000-000000000000}"/>
          </ac:spMkLst>
        </pc:spChg>
        <pc:picChg chg="del">
          <ac:chgData name="Musco Emma" userId="b716abda-d766-4537-803a-facd82502f9f" providerId="ADAL" clId="{928F3599-F88C-4564-9396-85491F59AAB9}" dt="2021-12-13T17:23:53.177" v="4653" actId="478"/>
          <ac:picMkLst>
            <pc:docMk/>
            <pc:sldMk cId="1904185721" sldId="623"/>
            <ac:picMk id="5" creationId="{F0D06147-D90F-429E-8E28-97AC87ADEBE2}"/>
          </ac:picMkLst>
        </pc:picChg>
      </pc:sldChg>
      <pc:sldChg chg="addSp delSp modSp del mod">
        <pc:chgData name="Musco Emma" userId="b716abda-d766-4537-803a-facd82502f9f" providerId="ADAL" clId="{928F3599-F88C-4564-9396-85491F59AAB9}" dt="2021-12-14T17:42:20.527" v="15785" actId="47"/>
        <pc:sldMkLst>
          <pc:docMk/>
          <pc:sldMk cId="2959071717" sldId="624"/>
        </pc:sldMkLst>
        <pc:spChg chg="add del mod">
          <ac:chgData name="Musco Emma" userId="b716abda-d766-4537-803a-facd82502f9f" providerId="ADAL" clId="{928F3599-F88C-4564-9396-85491F59AAB9}" dt="2021-12-10T14:00:17.318" v="2699"/>
          <ac:spMkLst>
            <pc:docMk/>
            <pc:sldMk cId="2959071717" sldId="624"/>
            <ac:spMk id="2" creationId="{16DEFE06-9268-4A0C-AC07-AD13F2728123}"/>
          </ac:spMkLst>
        </pc:spChg>
        <pc:spChg chg="add mod ord">
          <ac:chgData name="Musco Emma" userId="b716abda-d766-4537-803a-facd82502f9f" providerId="ADAL" clId="{928F3599-F88C-4564-9396-85491F59AAB9}" dt="2021-12-14T15:48:05.267" v="12040" actId="20577"/>
          <ac:spMkLst>
            <pc:docMk/>
            <pc:sldMk cId="2959071717" sldId="624"/>
            <ac:spMk id="2" creationId="{72A03B21-3D2F-4088-A3EB-8E8838D667C3}"/>
          </ac:spMkLst>
        </pc:spChg>
        <pc:spChg chg="add del mod ord">
          <ac:chgData name="Musco Emma" userId="b716abda-d766-4537-803a-facd82502f9f" providerId="ADAL" clId="{928F3599-F88C-4564-9396-85491F59AAB9}" dt="2021-12-14T15:54:47.923" v="12369" actId="478"/>
          <ac:spMkLst>
            <pc:docMk/>
            <pc:sldMk cId="2959071717" sldId="624"/>
            <ac:spMk id="3" creationId="{2D4802E5-3691-49F1-8BB3-274B66FD8C5C}"/>
          </ac:spMkLst>
        </pc:spChg>
        <pc:spChg chg="add del mod">
          <ac:chgData name="Musco Emma" userId="b716abda-d766-4537-803a-facd82502f9f" providerId="ADAL" clId="{928F3599-F88C-4564-9396-85491F59AAB9}" dt="2021-12-10T14:03:47.577" v="2702"/>
          <ac:spMkLst>
            <pc:docMk/>
            <pc:sldMk cId="2959071717" sldId="624"/>
            <ac:spMk id="3" creationId="{E3870FD9-B727-4A74-A24C-C9C684CE4ECA}"/>
          </ac:spMkLst>
        </pc:spChg>
        <pc:spChg chg="add del mod">
          <ac:chgData name="Musco Emma" userId="b716abda-d766-4537-803a-facd82502f9f" providerId="ADAL" clId="{928F3599-F88C-4564-9396-85491F59AAB9}" dt="2021-12-14T12:05:44.306" v="7836"/>
          <ac:spMkLst>
            <pc:docMk/>
            <pc:sldMk cId="2959071717" sldId="624"/>
            <ac:spMk id="4" creationId="{E034B5E0-929B-4EAC-9BB0-4BF2268123D8}"/>
          </ac:spMkLst>
        </pc:spChg>
        <pc:spChg chg="mod">
          <ac:chgData name="Musco Emma" userId="b716abda-d766-4537-803a-facd82502f9f" providerId="ADAL" clId="{928F3599-F88C-4564-9396-85491F59AAB9}" dt="2021-12-13T15:34:14.446" v="4522" actId="20577"/>
          <ac:spMkLst>
            <pc:docMk/>
            <pc:sldMk cId="2959071717" sldId="624"/>
            <ac:spMk id="14" creationId="{9688B066-04F7-47AE-98F6-3DA5EC6F10F7}"/>
          </ac:spMkLst>
        </pc:spChg>
        <pc:spChg chg="add del mod">
          <ac:chgData name="Musco Emma" userId="b716abda-d766-4537-803a-facd82502f9f" providerId="ADAL" clId="{928F3599-F88C-4564-9396-85491F59AAB9}" dt="2021-12-14T15:54:51.955" v="12375" actId="478"/>
          <ac:spMkLst>
            <pc:docMk/>
            <pc:sldMk cId="2959071717" sldId="624"/>
            <ac:spMk id="21" creationId="{3E1CBC20-D38C-4121-983E-9858E4DC31E2}"/>
          </ac:spMkLst>
        </pc:spChg>
        <pc:spChg chg="add del mod">
          <ac:chgData name="Musco Emma" userId="b716abda-d766-4537-803a-facd82502f9f" providerId="ADAL" clId="{928F3599-F88C-4564-9396-85491F59AAB9}" dt="2021-12-14T15:54:49.093" v="12371" actId="478"/>
          <ac:spMkLst>
            <pc:docMk/>
            <pc:sldMk cId="2959071717" sldId="624"/>
            <ac:spMk id="24" creationId="{3D462B13-49B5-49BE-82BE-EB4D0C54EC84}"/>
          </ac:spMkLst>
        </pc:spChg>
        <pc:spChg chg="add del mod">
          <ac:chgData name="Musco Emma" userId="b716abda-d766-4537-803a-facd82502f9f" providerId="ADAL" clId="{928F3599-F88C-4564-9396-85491F59AAB9}" dt="2021-12-14T15:54:52.936" v="12377" actId="478"/>
          <ac:spMkLst>
            <pc:docMk/>
            <pc:sldMk cId="2959071717" sldId="624"/>
            <ac:spMk id="25" creationId="{DFFD42DC-EF0A-4FC4-9BCA-CCAA21D19051}"/>
          </ac:spMkLst>
        </pc:spChg>
        <pc:spChg chg="add del mod">
          <ac:chgData name="Musco Emma" userId="b716abda-d766-4537-803a-facd82502f9f" providerId="ADAL" clId="{928F3599-F88C-4564-9396-85491F59AAB9}" dt="2021-12-14T16:01:23.323" v="12386"/>
          <ac:spMkLst>
            <pc:docMk/>
            <pc:sldMk cId="2959071717" sldId="624"/>
            <ac:spMk id="32" creationId="{CDC58156-0624-4539-B6A4-C2C79848D233}"/>
          </ac:spMkLst>
        </pc:spChg>
        <pc:cxnChg chg="add del mod">
          <ac:chgData name="Musco Emma" userId="b716abda-d766-4537-803a-facd82502f9f" providerId="ADAL" clId="{928F3599-F88C-4564-9396-85491F59AAB9}" dt="2021-12-14T15:54:50.220" v="12373" actId="478"/>
          <ac:cxnSpMkLst>
            <pc:docMk/>
            <pc:sldMk cId="2959071717" sldId="624"/>
            <ac:cxnSpMk id="6" creationId="{4332A32F-BC8C-430B-8BB6-6C29E4E2D4BF}"/>
          </ac:cxnSpMkLst>
        </pc:cxnChg>
        <pc:cxnChg chg="add del mod">
          <ac:chgData name="Musco Emma" userId="b716abda-d766-4537-803a-facd82502f9f" providerId="ADAL" clId="{928F3599-F88C-4564-9396-85491F59AAB9}" dt="2021-12-14T15:54:52.572" v="12376" actId="478"/>
          <ac:cxnSpMkLst>
            <pc:docMk/>
            <pc:sldMk cId="2959071717" sldId="624"/>
            <ac:cxnSpMk id="11" creationId="{19A9E29C-69DB-49A3-902C-AAC58A05E43D}"/>
          </ac:cxnSpMkLst>
        </pc:cxnChg>
        <pc:cxnChg chg="add del mod">
          <ac:chgData name="Musco Emma" userId="b716abda-d766-4537-803a-facd82502f9f" providerId="ADAL" clId="{928F3599-F88C-4564-9396-85491F59AAB9}" dt="2021-12-14T15:52:39.301" v="12316" actId="478"/>
          <ac:cxnSpMkLst>
            <pc:docMk/>
            <pc:sldMk cId="2959071717" sldId="624"/>
            <ac:cxnSpMk id="13" creationId="{DE9A21D0-6FAB-4C24-B25A-D1195503DDD5}"/>
          </ac:cxnSpMkLst>
        </pc:cxnChg>
        <pc:cxnChg chg="add del mod">
          <ac:chgData name="Musco Emma" userId="b716abda-d766-4537-803a-facd82502f9f" providerId="ADAL" clId="{928F3599-F88C-4564-9396-85491F59AAB9}" dt="2021-12-14T15:52:02.845" v="12298" actId="478"/>
          <ac:cxnSpMkLst>
            <pc:docMk/>
            <pc:sldMk cId="2959071717" sldId="624"/>
            <ac:cxnSpMk id="26" creationId="{D938F554-F237-4373-812E-3C49C3FA312D}"/>
          </ac:cxnSpMkLst>
        </pc:cxnChg>
        <pc:cxnChg chg="add del mod">
          <ac:chgData name="Musco Emma" userId="b716abda-d766-4537-803a-facd82502f9f" providerId="ADAL" clId="{928F3599-F88C-4564-9396-85491F59AAB9}" dt="2021-12-14T15:54:51.029" v="12374" actId="478"/>
          <ac:cxnSpMkLst>
            <pc:docMk/>
            <pc:sldMk cId="2959071717" sldId="624"/>
            <ac:cxnSpMk id="30" creationId="{4BB66DE6-CB45-496E-82A2-D6CA1AA00E04}"/>
          </ac:cxnSpMkLst>
        </pc:cxnChg>
        <pc:cxnChg chg="add del mod">
          <ac:chgData name="Musco Emma" userId="b716abda-d766-4537-803a-facd82502f9f" providerId="ADAL" clId="{928F3599-F88C-4564-9396-85491F59AAB9}" dt="2021-12-14T15:54:49.625" v="12372" actId="478"/>
          <ac:cxnSpMkLst>
            <pc:docMk/>
            <pc:sldMk cId="2959071717" sldId="624"/>
            <ac:cxnSpMk id="37" creationId="{33D12F57-5A09-4D42-895C-5791AC57470C}"/>
          </ac:cxnSpMkLst>
        </pc:cxnChg>
      </pc:sldChg>
      <pc:sldChg chg="addSp delSp modSp add mod addCm delCm">
        <pc:chgData name="Musco Emma" userId="b716abda-d766-4537-803a-facd82502f9f" providerId="ADAL" clId="{928F3599-F88C-4564-9396-85491F59AAB9}" dt="2021-12-21T15:00:39.557" v="45434" actId="115"/>
        <pc:sldMkLst>
          <pc:docMk/>
          <pc:sldMk cId="2240087323" sldId="625"/>
        </pc:sldMkLst>
        <pc:spChg chg="add del mod">
          <ac:chgData name="Musco Emma" userId="b716abda-d766-4537-803a-facd82502f9f" providerId="ADAL" clId="{928F3599-F88C-4564-9396-85491F59AAB9}" dt="2021-12-15T12:30:21.657" v="20538" actId="478"/>
          <ac:spMkLst>
            <pc:docMk/>
            <pc:sldMk cId="2240087323" sldId="625"/>
            <ac:spMk id="2" creationId="{B3CA6D98-10BB-4546-A383-39E2F6FFBED7}"/>
          </ac:spMkLst>
        </pc:spChg>
        <pc:spChg chg="mod">
          <ac:chgData name="Musco Emma" userId="b716abda-d766-4537-803a-facd82502f9f" providerId="ADAL" clId="{928F3599-F88C-4564-9396-85491F59AAB9}" dt="2021-12-21T15:00:39.557" v="45434" actId="115"/>
          <ac:spMkLst>
            <pc:docMk/>
            <pc:sldMk cId="2240087323" sldId="625"/>
            <ac:spMk id="21" creationId="{62875BB1-BDDB-448D-BFFB-C2493E0ACAB3}"/>
          </ac:spMkLst>
        </pc:spChg>
        <pc:spChg chg="add del mod">
          <ac:chgData name="Musco Emma" userId="b716abda-d766-4537-803a-facd82502f9f" providerId="ADAL" clId="{928F3599-F88C-4564-9396-85491F59AAB9}" dt="2021-12-17T09:58:27.891" v="28587" actId="478"/>
          <ac:spMkLst>
            <pc:docMk/>
            <pc:sldMk cId="2240087323" sldId="625"/>
            <ac:spMk id="24" creationId="{5375F15C-69C0-4DA3-A538-03D87D1DFC01}"/>
          </ac:spMkLst>
        </pc:spChg>
        <pc:spChg chg="add del mod">
          <ac:chgData name="Musco Emma" userId="b716abda-d766-4537-803a-facd82502f9f" providerId="ADAL" clId="{928F3599-F88C-4564-9396-85491F59AAB9}" dt="2021-12-15T12:23:03.361" v="19856" actId="478"/>
          <ac:spMkLst>
            <pc:docMk/>
            <pc:sldMk cId="2240087323" sldId="625"/>
            <ac:spMk id="24" creationId="{B88EF865-5B62-4645-85B2-E932914413ED}"/>
          </ac:spMkLst>
        </pc:spChg>
        <pc:spChg chg="add del mod">
          <ac:chgData name="Musco Emma" userId="b716abda-d766-4537-803a-facd82502f9f" providerId="ADAL" clId="{928F3599-F88C-4564-9396-85491F59AAB9}" dt="2021-12-17T09:00:56.021" v="27249" actId="478"/>
          <ac:spMkLst>
            <pc:docMk/>
            <pc:sldMk cId="2240087323" sldId="625"/>
            <ac:spMk id="25" creationId="{F4145489-523C-4CF3-9C42-02ED1F400FB7}"/>
          </ac:spMkLst>
        </pc:spChg>
        <pc:spChg chg="add mod">
          <ac:chgData name="Musco Emma" userId="b716abda-d766-4537-803a-facd82502f9f" providerId="ADAL" clId="{928F3599-F88C-4564-9396-85491F59AAB9}" dt="2021-12-20T15:07:35.272" v="38792" actId="1076"/>
          <ac:spMkLst>
            <pc:docMk/>
            <pc:sldMk cId="2240087323" sldId="625"/>
            <ac:spMk id="26" creationId="{38ED5A68-BFE6-444E-8D97-B0E0D2A76DF1}"/>
          </ac:spMkLst>
        </pc:spChg>
        <pc:grpChg chg="mod">
          <ac:chgData name="Musco Emma" userId="b716abda-d766-4537-803a-facd82502f9f" providerId="ADAL" clId="{928F3599-F88C-4564-9396-85491F59AAB9}" dt="2021-12-20T15:07:29.906" v="38790" actId="1076"/>
          <ac:grpSpMkLst>
            <pc:docMk/>
            <pc:sldMk cId="2240087323" sldId="625"/>
            <ac:grpSpMk id="35" creationId="{01462CBD-66A4-48E5-A3C4-CF85DEA19325}"/>
          </ac:grpSpMkLst>
        </pc:grpChg>
      </pc:sldChg>
      <pc:sldChg chg="addSp delSp modSp add mod delAnim modAnim addCm delCm">
        <pc:chgData name="Musco Emma" userId="b716abda-d766-4537-803a-facd82502f9f" providerId="ADAL" clId="{928F3599-F88C-4564-9396-85491F59AAB9}" dt="2021-12-21T15:05:19.485" v="45438" actId="113"/>
        <pc:sldMkLst>
          <pc:docMk/>
          <pc:sldMk cId="1903169871" sldId="626"/>
        </pc:sldMkLst>
        <pc:spChg chg="mod">
          <ac:chgData name="Musco Emma" userId="b716abda-d766-4537-803a-facd82502f9f" providerId="ADAL" clId="{928F3599-F88C-4564-9396-85491F59AAB9}" dt="2021-12-20T17:50:32.908" v="40395" actId="1076"/>
          <ac:spMkLst>
            <pc:docMk/>
            <pc:sldMk cId="1903169871" sldId="626"/>
            <ac:spMk id="2" creationId="{72A03B21-3D2F-4088-A3EB-8E8838D667C3}"/>
          </ac:spMkLst>
        </pc:spChg>
        <pc:spChg chg="mod">
          <ac:chgData name="Musco Emma" userId="b716abda-d766-4537-803a-facd82502f9f" providerId="ADAL" clId="{928F3599-F88C-4564-9396-85491F59AAB9}" dt="2021-12-20T17:50:32.908" v="40395" actId="1076"/>
          <ac:spMkLst>
            <pc:docMk/>
            <pc:sldMk cId="1903169871" sldId="626"/>
            <ac:spMk id="3" creationId="{2D4802E5-3691-49F1-8BB3-274B66FD8C5C}"/>
          </ac:spMkLst>
        </pc:spChg>
        <pc:spChg chg="add del mod">
          <ac:chgData name="Musco Emma" userId="b716abda-d766-4537-803a-facd82502f9f" providerId="ADAL" clId="{928F3599-F88C-4564-9396-85491F59AAB9}" dt="2021-12-14T16:03:04.858" v="12433"/>
          <ac:spMkLst>
            <pc:docMk/>
            <pc:sldMk cId="1903169871" sldId="626"/>
            <ac:spMk id="4" creationId="{6BE900A1-B8FB-43B9-9634-3F3127AD9FAA}"/>
          </ac:spMkLst>
        </pc:spChg>
        <pc:spChg chg="add mod">
          <ac:chgData name="Musco Emma" userId="b716abda-d766-4537-803a-facd82502f9f" providerId="ADAL" clId="{928F3599-F88C-4564-9396-85491F59AAB9}" dt="2021-12-21T15:05:08.189" v="45436" actId="113"/>
          <ac:spMkLst>
            <pc:docMk/>
            <pc:sldMk cId="1903169871" sldId="626"/>
            <ac:spMk id="8" creationId="{A3A7CA3D-8F35-4DF4-99E1-1CB0AB8F1BCE}"/>
          </ac:spMkLst>
        </pc:spChg>
        <pc:spChg chg="del">
          <ac:chgData name="Musco Emma" userId="b716abda-d766-4537-803a-facd82502f9f" providerId="ADAL" clId="{928F3599-F88C-4564-9396-85491F59AAB9}" dt="2021-12-14T15:54:54.542" v="12378" actId="478"/>
          <ac:spMkLst>
            <pc:docMk/>
            <pc:sldMk cId="1903169871" sldId="626"/>
            <ac:spMk id="10" creationId="{7416D99C-6EA2-4903-9964-F96929784E55}"/>
          </ac:spMkLst>
        </pc:spChg>
        <pc:spChg chg="del">
          <ac:chgData name="Musco Emma" userId="b716abda-d766-4537-803a-facd82502f9f" providerId="ADAL" clId="{928F3599-F88C-4564-9396-85491F59AAB9}" dt="2021-12-14T15:54:55.744" v="12379" actId="478"/>
          <ac:spMkLst>
            <pc:docMk/>
            <pc:sldMk cId="1903169871" sldId="626"/>
            <ac:spMk id="14" creationId="{9688B066-04F7-47AE-98F6-3DA5EC6F10F7}"/>
          </ac:spMkLst>
        </pc:spChg>
        <pc:spChg chg="mod">
          <ac:chgData name="Musco Emma" userId="b716abda-d766-4537-803a-facd82502f9f" providerId="ADAL" clId="{928F3599-F88C-4564-9396-85491F59AAB9}" dt="2021-12-20T17:49:03.100" v="40384" actId="1076"/>
          <ac:spMkLst>
            <pc:docMk/>
            <pc:sldMk cId="1903169871" sldId="626"/>
            <ac:spMk id="15" creationId="{E8CB1826-6239-4AD2-99D3-09FADDE6F388}"/>
          </ac:spMkLst>
        </pc:spChg>
        <pc:spChg chg="mod">
          <ac:chgData name="Musco Emma" userId="b716abda-d766-4537-803a-facd82502f9f" providerId="ADAL" clId="{928F3599-F88C-4564-9396-85491F59AAB9}" dt="2021-12-20T17:50:32.908" v="40395" actId="1076"/>
          <ac:spMkLst>
            <pc:docMk/>
            <pc:sldMk cId="1903169871" sldId="626"/>
            <ac:spMk id="21" creationId="{3E1CBC20-D38C-4121-983E-9858E4DC31E2}"/>
          </ac:spMkLst>
        </pc:spChg>
        <pc:spChg chg="del">
          <ac:chgData name="Musco Emma" userId="b716abda-d766-4537-803a-facd82502f9f" providerId="ADAL" clId="{928F3599-F88C-4564-9396-85491F59AAB9}" dt="2021-12-14T15:54:58.605" v="12382" actId="478"/>
          <ac:spMkLst>
            <pc:docMk/>
            <pc:sldMk cId="1903169871" sldId="626"/>
            <ac:spMk id="23" creationId="{6D93DDCC-9006-4D35-81EF-745F1587E03A}"/>
          </ac:spMkLst>
        </pc:spChg>
        <pc:spChg chg="mod">
          <ac:chgData name="Musco Emma" userId="b716abda-d766-4537-803a-facd82502f9f" providerId="ADAL" clId="{928F3599-F88C-4564-9396-85491F59AAB9}" dt="2021-12-20T17:48:48.440" v="40379" actId="1076"/>
          <ac:spMkLst>
            <pc:docMk/>
            <pc:sldMk cId="1903169871" sldId="626"/>
            <ac:spMk id="24" creationId="{3D462B13-49B5-49BE-82BE-EB4D0C54EC84}"/>
          </ac:spMkLst>
        </pc:spChg>
        <pc:spChg chg="del mod">
          <ac:chgData name="Musco Emma" userId="b716abda-d766-4537-803a-facd82502f9f" providerId="ADAL" clId="{928F3599-F88C-4564-9396-85491F59AAB9}" dt="2021-12-14T16:51:18.327" v="13473" actId="478"/>
          <ac:spMkLst>
            <pc:docMk/>
            <pc:sldMk cId="1903169871" sldId="626"/>
            <ac:spMk id="25" creationId="{DFFD42DC-EF0A-4FC4-9BCA-CCAA21D19051}"/>
          </ac:spMkLst>
        </pc:spChg>
        <pc:spChg chg="add mod ord">
          <ac:chgData name="Musco Emma" userId="b716abda-d766-4537-803a-facd82502f9f" providerId="ADAL" clId="{928F3599-F88C-4564-9396-85491F59AAB9}" dt="2021-12-21T15:05:19.485" v="45438" actId="113"/>
          <ac:spMkLst>
            <pc:docMk/>
            <pc:sldMk cId="1903169871" sldId="626"/>
            <ac:spMk id="29" creationId="{C3A1AE84-476D-4B25-B507-9788EC05A1FD}"/>
          </ac:spMkLst>
        </pc:spChg>
        <pc:spChg chg="add del mod">
          <ac:chgData name="Musco Emma" userId="b716abda-d766-4537-803a-facd82502f9f" providerId="ADAL" clId="{928F3599-F88C-4564-9396-85491F59AAB9}" dt="2021-12-15T10:09:47.650" v="17308" actId="478"/>
          <ac:spMkLst>
            <pc:docMk/>
            <pc:sldMk cId="1903169871" sldId="626"/>
            <ac:spMk id="35" creationId="{E85C8014-5A6E-4B7A-A7EB-0377D0DB32AF}"/>
          </ac:spMkLst>
        </pc:spChg>
        <pc:spChg chg="del">
          <ac:chgData name="Musco Emma" userId="b716abda-d766-4537-803a-facd82502f9f" providerId="ADAL" clId="{928F3599-F88C-4564-9396-85491F59AAB9}" dt="2021-12-14T15:54:56.969" v="12381" actId="478"/>
          <ac:spMkLst>
            <pc:docMk/>
            <pc:sldMk cId="1903169871" sldId="626"/>
            <ac:spMk id="36" creationId="{42DD0BDE-86CF-404B-B4AF-C961DFE6BD81}"/>
          </ac:spMkLst>
        </pc:spChg>
        <pc:spChg chg="add del mod ord">
          <ac:chgData name="Musco Emma" userId="b716abda-d766-4537-803a-facd82502f9f" providerId="ADAL" clId="{928F3599-F88C-4564-9396-85491F59AAB9}" dt="2021-12-15T10:11:31.395" v="17314" actId="478"/>
          <ac:spMkLst>
            <pc:docMk/>
            <pc:sldMk cId="1903169871" sldId="626"/>
            <ac:spMk id="36" creationId="{75D8DBC4-D772-4C6A-9501-E42B2855AD0B}"/>
          </ac:spMkLst>
        </pc:spChg>
        <pc:spChg chg="add del mod ord">
          <ac:chgData name="Musco Emma" userId="b716abda-d766-4537-803a-facd82502f9f" providerId="ADAL" clId="{928F3599-F88C-4564-9396-85491F59AAB9}" dt="2021-12-15T10:12:40.167" v="17324" actId="478"/>
          <ac:spMkLst>
            <pc:docMk/>
            <pc:sldMk cId="1903169871" sldId="626"/>
            <ac:spMk id="37" creationId="{50D7E959-770A-41D1-AFC5-8E0990F1432E}"/>
          </ac:spMkLst>
        </pc:spChg>
        <pc:spChg chg="mod">
          <ac:chgData name="Musco Emma" userId="b716abda-d766-4537-803a-facd82502f9f" providerId="ADAL" clId="{928F3599-F88C-4564-9396-85491F59AAB9}" dt="2021-12-15T10:11:32.954" v="17315"/>
          <ac:spMkLst>
            <pc:docMk/>
            <pc:sldMk cId="1903169871" sldId="626"/>
            <ac:spMk id="39" creationId="{FBDFC6A4-2A11-43F9-858D-7CC8E61D018E}"/>
          </ac:spMkLst>
        </pc:spChg>
        <pc:spChg chg="mod">
          <ac:chgData name="Musco Emma" userId="b716abda-d766-4537-803a-facd82502f9f" providerId="ADAL" clId="{928F3599-F88C-4564-9396-85491F59AAB9}" dt="2021-12-15T10:11:32.954" v="17315"/>
          <ac:spMkLst>
            <pc:docMk/>
            <pc:sldMk cId="1903169871" sldId="626"/>
            <ac:spMk id="40" creationId="{A133EBA6-A3DE-4C16-8813-6D2418828A40}"/>
          </ac:spMkLst>
        </pc:spChg>
        <pc:spChg chg="add del mod">
          <ac:chgData name="Musco Emma" userId="b716abda-d766-4537-803a-facd82502f9f" providerId="ADAL" clId="{928F3599-F88C-4564-9396-85491F59AAB9}" dt="2021-12-15T10:12:39.650" v="17323" actId="478"/>
          <ac:spMkLst>
            <pc:docMk/>
            <pc:sldMk cId="1903169871" sldId="626"/>
            <ac:spMk id="41" creationId="{0BBFD490-7062-4147-91B1-E2449EC80D2B}"/>
          </ac:spMkLst>
        </pc:spChg>
        <pc:spChg chg="add mod ord">
          <ac:chgData name="Musco Emma" userId="b716abda-d766-4537-803a-facd82502f9f" providerId="ADAL" clId="{928F3599-F88C-4564-9396-85491F59AAB9}" dt="2021-12-20T16:38:24.447" v="39241" actId="1076"/>
          <ac:spMkLst>
            <pc:docMk/>
            <pc:sldMk cId="1903169871" sldId="626"/>
            <ac:spMk id="46" creationId="{8387C5C2-F356-49FB-BC64-A2B7244524B7}"/>
          </ac:spMkLst>
        </pc:spChg>
        <pc:spChg chg="add mod">
          <ac:chgData name="Musco Emma" userId="b716abda-d766-4537-803a-facd82502f9f" providerId="ADAL" clId="{928F3599-F88C-4564-9396-85491F59AAB9}" dt="2021-12-20T16:38:24.447" v="39241" actId="1076"/>
          <ac:spMkLst>
            <pc:docMk/>
            <pc:sldMk cId="1903169871" sldId="626"/>
            <ac:spMk id="47" creationId="{6BDBD546-D408-4F44-812C-3C1CB4EC60B5}"/>
          </ac:spMkLst>
        </pc:spChg>
        <pc:spChg chg="add del mod ord">
          <ac:chgData name="Musco Emma" userId="b716abda-d766-4537-803a-facd82502f9f" providerId="ADAL" clId="{928F3599-F88C-4564-9396-85491F59AAB9}" dt="2021-12-14T17:01:32.852" v="13933" actId="478"/>
          <ac:spMkLst>
            <pc:docMk/>
            <pc:sldMk cId="1903169871" sldId="626"/>
            <ac:spMk id="47" creationId="{E1413BA8-E0C6-4515-A17C-558DE9DA3D7D}"/>
          </ac:spMkLst>
        </pc:spChg>
        <pc:spChg chg="add mod ord">
          <ac:chgData name="Musco Emma" userId="b716abda-d766-4537-803a-facd82502f9f" providerId="ADAL" clId="{928F3599-F88C-4564-9396-85491F59AAB9}" dt="2021-12-20T17:50:46.953" v="40397" actId="1076"/>
          <ac:spMkLst>
            <pc:docMk/>
            <pc:sldMk cId="1903169871" sldId="626"/>
            <ac:spMk id="48" creationId="{376F6556-50F6-4384-9A81-8B835583267C}"/>
          </ac:spMkLst>
        </pc:spChg>
        <pc:spChg chg="add mod">
          <ac:chgData name="Musco Emma" userId="b716abda-d766-4537-803a-facd82502f9f" providerId="ADAL" clId="{928F3599-F88C-4564-9396-85491F59AAB9}" dt="2021-12-14T16:31:17.139" v="13389" actId="1076"/>
          <ac:spMkLst>
            <pc:docMk/>
            <pc:sldMk cId="1903169871" sldId="626"/>
            <ac:spMk id="49" creationId="{83DA8009-4610-4AD6-995B-1F697A8EE069}"/>
          </ac:spMkLst>
        </pc:spChg>
        <pc:spChg chg="add del mod">
          <ac:chgData name="Musco Emma" userId="b716abda-d766-4537-803a-facd82502f9f" providerId="ADAL" clId="{928F3599-F88C-4564-9396-85491F59AAB9}" dt="2021-12-14T16:47:37.261" v="13396" actId="478"/>
          <ac:spMkLst>
            <pc:docMk/>
            <pc:sldMk cId="1903169871" sldId="626"/>
            <ac:spMk id="50" creationId="{363ABBB5-C778-433A-8B18-FB649563F840}"/>
          </ac:spMkLst>
        </pc:spChg>
        <pc:spChg chg="add mod">
          <ac:chgData name="Musco Emma" userId="b716abda-d766-4537-803a-facd82502f9f" providerId="ADAL" clId="{928F3599-F88C-4564-9396-85491F59AAB9}" dt="2021-12-20T17:50:38.139" v="40396" actId="1076"/>
          <ac:spMkLst>
            <pc:docMk/>
            <pc:sldMk cId="1903169871" sldId="626"/>
            <ac:spMk id="54" creationId="{B2BBABF9-3196-4CCE-B1AA-131B912211F2}"/>
          </ac:spMkLst>
        </pc:spChg>
        <pc:spChg chg="add del mod">
          <ac:chgData name="Musco Emma" userId="b716abda-d766-4537-803a-facd82502f9f" providerId="ADAL" clId="{928F3599-F88C-4564-9396-85491F59AAB9}" dt="2021-12-14T17:21:02.029" v="14685"/>
          <ac:spMkLst>
            <pc:docMk/>
            <pc:sldMk cId="1903169871" sldId="626"/>
            <ac:spMk id="56" creationId="{7D2E5410-BB5C-4D0F-BA3E-0A7A70F51FDD}"/>
          </ac:spMkLst>
        </pc:spChg>
        <pc:spChg chg="add del mod">
          <ac:chgData name="Musco Emma" userId="b716abda-d766-4537-803a-facd82502f9f" providerId="ADAL" clId="{928F3599-F88C-4564-9396-85491F59AAB9}" dt="2021-12-20T16:27:40.349" v="39095" actId="478"/>
          <ac:spMkLst>
            <pc:docMk/>
            <pc:sldMk cId="1903169871" sldId="626"/>
            <ac:spMk id="57" creationId="{5357574F-B669-4157-AF32-DF4727C055F3}"/>
          </ac:spMkLst>
        </pc:spChg>
        <pc:spChg chg="add mod ord">
          <ac:chgData name="Musco Emma" userId="b716abda-d766-4537-803a-facd82502f9f" providerId="ADAL" clId="{928F3599-F88C-4564-9396-85491F59AAB9}" dt="2021-12-20T17:49:37.027" v="40389" actId="14100"/>
          <ac:spMkLst>
            <pc:docMk/>
            <pc:sldMk cId="1903169871" sldId="626"/>
            <ac:spMk id="58" creationId="{3FDF40FD-4551-41A5-81AA-7E6A6B23B8AB}"/>
          </ac:spMkLst>
        </pc:spChg>
        <pc:spChg chg="add del mod">
          <ac:chgData name="Musco Emma" userId="b716abda-d766-4537-803a-facd82502f9f" providerId="ADAL" clId="{928F3599-F88C-4564-9396-85491F59AAB9}" dt="2021-12-20T16:35:54.935" v="39172" actId="478"/>
          <ac:spMkLst>
            <pc:docMk/>
            <pc:sldMk cId="1903169871" sldId="626"/>
            <ac:spMk id="61" creationId="{95BD8B06-AAFC-4617-904B-3BB3A4C74EC4}"/>
          </ac:spMkLst>
        </pc:spChg>
        <pc:spChg chg="add del mod ord">
          <ac:chgData name="Musco Emma" userId="b716abda-d766-4537-803a-facd82502f9f" providerId="ADAL" clId="{928F3599-F88C-4564-9396-85491F59AAB9}" dt="2021-12-20T16:56:58.901" v="39445" actId="478"/>
          <ac:spMkLst>
            <pc:docMk/>
            <pc:sldMk cId="1903169871" sldId="626"/>
            <ac:spMk id="63" creationId="{F417901D-890B-4E9E-BB53-4ABD4B07D848}"/>
          </ac:spMkLst>
        </pc:spChg>
        <pc:spChg chg="add del mod ord">
          <ac:chgData name="Musco Emma" userId="b716abda-d766-4537-803a-facd82502f9f" providerId="ADAL" clId="{928F3599-F88C-4564-9396-85491F59AAB9}" dt="2021-12-20T16:56:52.286" v="39443" actId="478"/>
          <ac:spMkLst>
            <pc:docMk/>
            <pc:sldMk cId="1903169871" sldId="626"/>
            <ac:spMk id="66" creationId="{5E20F609-56D3-4B4D-9BB8-C3F3AD101D06}"/>
          </ac:spMkLst>
        </pc:spChg>
        <pc:spChg chg="add mod">
          <ac:chgData name="Musco Emma" userId="b716abda-d766-4537-803a-facd82502f9f" providerId="ADAL" clId="{928F3599-F88C-4564-9396-85491F59AAB9}" dt="2021-12-21T15:05:00.970" v="45435" actId="20577"/>
          <ac:spMkLst>
            <pc:docMk/>
            <pc:sldMk cId="1903169871" sldId="626"/>
            <ac:spMk id="76" creationId="{38909CCB-8457-40C3-8200-1D8631A1947E}"/>
          </ac:spMkLst>
        </pc:spChg>
        <pc:spChg chg="add del mod ord">
          <ac:chgData name="Musco Emma" userId="b716abda-d766-4537-803a-facd82502f9f" providerId="ADAL" clId="{928F3599-F88C-4564-9396-85491F59AAB9}" dt="2021-12-20T16:35:47.656" v="39170" actId="478"/>
          <ac:spMkLst>
            <pc:docMk/>
            <pc:sldMk cId="1903169871" sldId="626"/>
            <ac:spMk id="77" creationId="{4DEA240B-218D-4EB1-A312-8A1A967B0FA4}"/>
          </ac:spMkLst>
        </pc:spChg>
        <pc:spChg chg="add del mod ord">
          <ac:chgData name="Musco Emma" userId="b716abda-d766-4537-803a-facd82502f9f" providerId="ADAL" clId="{928F3599-F88C-4564-9396-85491F59AAB9}" dt="2021-12-20T16:27:40.729" v="39096" actId="478"/>
          <ac:spMkLst>
            <pc:docMk/>
            <pc:sldMk cId="1903169871" sldId="626"/>
            <ac:spMk id="78" creationId="{758FB0D7-0CC8-448F-91E9-87D2D36E1D30}"/>
          </ac:spMkLst>
        </pc:spChg>
        <pc:grpChg chg="mod">
          <ac:chgData name="Musco Emma" userId="b716abda-d766-4537-803a-facd82502f9f" providerId="ADAL" clId="{928F3599-F88C-4564-9396-85491F59AAB9}" dt="2021-12-14T17:16:42.187" v="14324" actId="1076"/>
          <ac:grpSpMkLst>
            <pc:docMk/>
            <pc:sldMk cId="1903169871" sldId="626"/>
            <ac:grpSpMk id="16" creationId="{D57C6EBB-A9A2-4EFC-A972-DDA191B06187}"/>
          </ac:grpSpMkLst>
        </pc:grpChg>
        <pc:grpChg chg="del">
          <ac:chgData name="Musco Emma" userId="b716abda-d766-4537-803a-facd82502f9f" providerId="ADAL" clId="{928F3599-F88C-4564-9396-85491F59AAB9}" dt="2021-12-14T15:54:56.246" v="12380" actId="478"/>
          <ac:grpSpMkLst>
            <pc:docMk/>
            <pc:sldMk cId="1903169871" sldId="626"/>
            <ac:grpSpMk id="35" creationId="{01462CBD-66A4-48E5-A3C4-CF85DEA19325}"/>
          </ac:grpSpMkLst>
        </pc:grpChg>
        <pc:grpChg chg="add mod ord">
          <ac:chgData name="Musco Emma" userId="b716abda-d766-4537-803a-facd82502f9f" providerId="ADAL" clId="{928F3599-F88C-4564-9396-85491F59AAB9}" dt="2021-12-20T16:38:14.482" v="39240" actId="1037"/>
          <ac:grpSpMkLst>
            <pc:docMk/>
            <pc:sldMk cId="1903169871" sldId="626"/>
            <ac:grpSpMk id="38" creationId="{BE0E82C1-E5E4-4956-BCC6-88CF16C228B0}"/>
          </ac:grpSpMkLst>
        </pc:grpChg>
        <pc:picChg chg="add mod">
          <ac:chgData name="Musco Emma" userId="b716abda-d766-4537-803a-facd82502f9f" providerId="ADAL" clId="{928F3599-F88C-4564-9396-85491F59AAB9}" dt="2021-12-20T16:38:24.447" v="39241" actId="1076"/>
          <ac:picMkLst>
            <pc:docMk/>
            <pc:sldMk cId="1903169871" sldId="626"/>
            <ac:picMk id="5" creationId="{C8B9745F-6BB8-4E2F-82A2-68D693EA27F2}"/>
          </ac:picMkLst>
        </pc:picChg>
        <pc:picChg chg="add del mod">
          <ac:chgData name="Musco Emma" userId="b716abda-d766-4537-803a-facd82502f9f" providerId="ADAL" clId="{928F3599-F88C-4564-9396-85491F59AAB9}" dt="2021-12-15T10:12:20.903" v="17322" actId="478"/>
          <ac:picMkLst>
            <pc:docMk/>
            <pc:sldMk cId="1903169871" sldId="626"/>
            <ac:picMk id="43" creationId="{94C04947-AAD7-445B-8957-06FD3AC875CE}"/>
          </ac:picMkLst>
        </pc:picChg>
        <pc:cxnChg chg="del mod">
          <ac:chgData name="Musco Emma" userId="b716abda-d766-4537-803a-facd82502f9f" providerId="ADAL" clId="{928F3599-F88C-4564-9396-85491F59AAB9}" dt="2021-12-14T16:22:20.009" v="13267" actId="478"/>
          <ac:cxnSpMkLst>
            <pc:docMk/>
            <pc:sldMk cId="1903169871" sldId="626"/>
            <ac:cxnSpMk id="6" creationId="{4332A32F-BC8C-430B-8BB6-6C29E4E2D4BF}"/>
          </ac:cxnSpMkLst>
        </pc:cxnChg>
        <pc:cxnChg chg="del mod">
          <ac:chgData name="Musco Emma" userId="b716abda-d766-4537-803a-facd82502f9f" providerId="ADAL" clId="{928F3599-F88C-4564-9396-85491F59AAB9}" dt="2021-12-14T16:22:43.570" v="13275" actId="478"/>
          <ac:cxnSpMkLst>
            <pc:docMk/>
            <pc:sldMk cId="1903169871" sldId="626"/>
            <ac:cxnSpMk id="11" creationId="{19A9E29C-69DB-49A3-902C-AAC58A05E43D}"/>
          </ac:cxnSpMkLst>
        </pc:cxnChg>
        <pc:cxnChg chg="del mod">
          <ac:chgData name="Musco Emma" userId="b716abda-d766-4537-803a-facd82502f9f" providerId="ADAL" clId="{928F3599-F88C-4564-9396-85491F59AAB9}" dt="2021-12-14T16:21:33.010" v="13254" actId="478"/>
          <ac:cxnSpMkLst>
            <pc:docMk/>
            <pc:sldMk cId="1903169871" sldId="626"/>
            <ac:cxnSpMk id="30" creationId="{4BB66DE6-CB45-496E-82A2-D6CA1AA00E04}"/>
          </ac:cxnSpMkLst>
        </pc:cxnChg>
        <pc:cxnChg chg="del mod">
          <ac:chgData name="Musco Emma" userId="b716abda-d766-4537-803a-facd82502f9f" providerId="ADAL" clId="{928F3599-F88C-4564-9396-85491F59AAB9}" dt="2021-12-14T16:22:44.552" v="13276" actId="478"/>
          <ac:cxnSpMkLst>
            <pc:docMk/>
            <pc:sldMk cId="1903169871" sldId="626"/>
            <ac:cxnSpMk id="37" creationId="{33D12F57-5A09-4D42-895C-5791AC57470C}"/>
          </ac:cxnSpMkLst>
        </pc:cxnChg>
        <pc:cxnChg chg="add del mod">
          <ac:chgData name="Musco Emma" userId="b716abda-d766-4537-803a-facd82502f9f" providerId="ADAL" clId="{928F3599-F88C-4564-9396-85491F59AAB9}" dt="2021-12-14T16:22:55.960" v="13282" actId="478"/>
          <ac:cxnSpMkLst>
            <pc:docMk/>
            <pc:sldMk cId="1903169871" sldId="626"/>
            <ac:cxnSpMk id="38" creationId="{A130FEC5-6C06-48C2-92A1-586AEB0C4469}"/>
          </ac:cxnSpMkLst>
        </pc:cxnChg>
        <pc:cxnChg chg="add del mod ord">
          <ac:chgData name="Musco Emma" userId="b716abda-d766-4537-803a-facd82502f9f" providerId="ADAL" clId="{928F3599-F88C-4564-9396-85491F59AAB9}" dt="2021-12-20T17:48:57.736" v="40382" actId="478"/>
          <ac:cxnSpMkLst>
            <pc:docMk/>
            <pc:sldMk cId="1903169871" sldId="626"/>
            <ac:cxnSpMk id="42" creationId="{68826BB7-4ACA-44F6-9811-6C8CB165E849}"/>
          </ac:cxnSpMkLst>
        </pc:cxnChg>
        <pc:cxnChg chg="add mod ord">
          <ac:chgData name="Musco Emma" userId="b716abda-d766-4537-803a-facd82502f9f" providerId="ADAL" clId="{928F3599-F88C-4564-9396-85491F59AAB9}" dt="2021-12-20T17:50:32.908" v="40395" actId="1076"/>
          <ac:cxnSpMkLst>
            <pc:docMk/>
            <pc:sldMk cId="1903169871" sldId="626"/>
            <ac:cxnSpMk id="44" creationId="{9EAAC111-55A1-40B4-AB13-BC1267B9953B}"/>
          </ac:cxnSpMkLst>
        </pc:cxnChg>
        <pc:cxnChg chg="add mod ord">
          <ac:chgData name="Musco Emma" userId="b716abda-d766-4537-803a-facd82502f9f" providerId="ADAL" clId="{928F3599-F88C-4564-9396-85491F59AAB9}" dt="2021-12-20T16:39:05.261" v="39249" actId="1076"/>
          <ac:cxnSpMkLst>
            <pc:docMk/>
            <pc:sldMk cId="1903169871" sldId="626"/>
            <ac:cxnSpMk id="45" creationId="{0DA3CADB-14A6-476C-95EF-84C7A83B575C}"/>
          </ac:cxnSpMkLst>
        </pc:cxnChg>
        <pc:cxnChg chg="add mod ord">
          <ac:chgData name="Musco Emma" userId="b716abda-d766-4537-803a-facd82502f9f" providerId="ADAL" clId="{928F3599-F88C-4564-9396-85491F59AAB9}" dt="2021-12-20T17:50:46.953" v="40397" actId="1076"/>
          <ac:cxnSpMkLst>
            <pc:docMk/>
            <pc:sldMk cId="1903169871" sldId="626"/>
            <ac:cxnSpMk id="50" creationId="{B65551DE-DE2B-4533-BDD5-092ABE24500D}"/>
          </ac:cxnSpMkLst>
        </pc:cxnChg>
        <pc:cxnChg chg="add del mod ord">
          <ac:chgData name="Musco Emma" userId="b716abda-d766-4537-803a-facd82502f9f" providerId="ADAL" clId="{928F3599-F88C-4564-9396-85491F59AAB9}" dt="2021-12-20T16:39:07.878" v="39250" actId="478"/>
          <ac:cxnSpMkLst>
            <pc:docMk/>
            <pc:sldMk cId="1903169871" sldId="626"/>
            <ac:cxnSpMk id="51" creationId="{E8D5F48D-A04D-4888-8CD8-ECCB38C55473}"/>
          </ac:cxnSpMkLst>
        </pc:cxnChg>
        <pc:cxnChg chg="add del mod ord">
          <ac:chgData name="Musco Emma" userId="b716abda-d766-4537-803a-facd82502f9f" providerId="ADAL" clId="{928F3599-F88C-4564-9396-85491F59AAB9}" dt="2021-12-20T16:38:46.892" v="39246" actId="478"/>
          <ac:cxnSpMkLst>
            <pc:docMk/>
            <pc:sldMk cId="1903169871" sldId="626"/>
            <ac:cxnSpMk id="52" creationId="{351A6CA8-ED98-4717-B846-C6E4E703D289}"/>
          </ac:cxnSpMkLst>
        </pc:cxnChg>
        <pc:cxnChg chg="add mod ord">
          <ac:chgData name="Musco Emma" userId="b716abda-d766-4537-803a-facd82502f9f" providerId="ADAL" clId="{928F3599-F88C-4564-9396-85491F59AAB9}" dt="2021-12-20T17:51:15.821" v="40404" actId="167"/>
          <ac:cxnSpMkLst>
            <pc:docMk/>
            <pc:sldMk cId="1903169871" sldId="626"/>
            <ac:cxnSpMk id="53" creationId="{ECDA6C57-D583-41AE-B709-65FF1DCEDD56}"/>
          </ac:cxnSpMkLst>
        </pc:cxnChg>
        <pc:cxnChg chg="add mod ord">
          <ac:chgData name="Musco Emma" userId="b716abda-d766-4537-803a-facd82502f9f" providerId="ADAL" clId="{928F3599-F88C-4564-9396-85491F59AAB9}" dt="2021-12-20T17:51:23.116" v="40407" actId="167"/>
          <ac:cxnSpMkLst>
            <pc:docMk/>
            <pc:sldMk cId="1903169871" sldId="626"/>
            <ac:cxnSpMk id="55" creationId="{048AB15E-0E24-4C29-95F0-3A80EA4A6B7B}"/>
          </ac:cxnSpMkLst>
        </pc:cxnChg>
        <pc:cxnChg chg="add del mod">
          <ac:chgData name="Musco Emma" userId="b716abda-d766-4537-803a-facd82502f9f" providerId="ADAL" clId="{928F3599-F88C-4564-9396-85491F59AAB9}" dt="2021-12-14T17:26:51.126" v="14885" actId="478"/>
          <ac:cxnSpMkLst>
            <pc:docMk/>
            <pc:sldMk cId="1903169871" sldId="626"/>
            <ac:cxnSpMk id="65" creationId="{5A41CF47-921D-48EC-B467-3AE88D2DC945}"/>
          </ac:cxnSpMkLst>
        </pc:cxnChg>
        <pc:cxnChg chg="add del mod ord">
          <ac:chgData name="Musco Emma" userId="b716abda-d766-4537-803a-facd82502f9f" providerId="ADAL" clId="{928F3599-F88C-4564-9396-85491F59AAB9}" dt="2021-12-20T16:29:50.515" v="39131" actId="478"/>
          <ac:cxnSpMkLst>
            <pc:docMk/>
            <pc:sldMk cId="1903169871" sldId="626"/>
            <ac:cxnSpMk id="67" creationId="{0EF26486-3799-4D8F-99E8-8C250BB68EAD}"/>
          </ac:cxnSpMkLst>
        </pc:cxnChg>
        <pc:cxnChg chg="add del mod">
          <ac:chgData name="Musco Emma" userId="b716abda-d766-4537-803a-facd82502f9f" providerId="ADAL" clId="{928F3599-F88C-4564-9396-85491F59AAB9}" dt="2021-12-14T17:27:02.381" v="14891" actId="478"/>
          <ac:cxnSpMkLst>
            <pc:docMk/>
            <pc:sldMk cId="1903169871" sldId="626"/>
            <ac:cxnSpMk id="68" creationId="{12C44A58-3F63-4249-9FD8-54C078F1F648}"/>
          </ac:cxnSpMkLst>
        </pc:cxnChg>
        <pc:cxnChg chg="add del mod ord">
          <ac:chgData name="Musco Emma" userId="b716abda-d766-4537-803a-facd82502f9f" providerId="ADAL" clId="{928F3599-F88C-4564-9396-85491F59AAB9}" dt="2021-12-20T16:28:36.542" v="39113" actId="478"/>
          <ac:cxnSpMkLst>
            <pc:docMk/>
            <pc:sldMk cId="1903169871" sldId="626"/>
            <ac:cxnSpMk id="70" creationId="{41485699-5725-461F-802E-E9CCC2D3EA1B}"/>
          </ac:cxnSpMkLst>
        </pc:cxnChg>
        <pc:cxnChg chg="add del mod ord">
          <ac:chgData name="Musco Emma" userId="b716abda-d766-4537-803a-facd82502f9f" providerId="ADAL" clId="{928F3599-F88C-4564-9396-85491F59AAB9}" dt="2021-12-20T16:29:49.420" v="39130" actId="478"/>
          <ac:cxnSpMkLst>
            <pc:docMk/>
            <pc:sldMk cId="1903169871" sldId="626"/>
            <ac:cxnSpMk id="72" creationId="{92538013-4D5B-40DD-8976-41CCCFD90366}"/>
          </ac:cxnSpMkLst>
        </pc:cxnChg>
        <pc:cxnChg chg="add del mod ord">
          <ac:chgData name="Musco Emma" userId="b716abda-d766-4537-803a-facd82502f9f" providerId="ADAL" clId="{928F3599-F88C-4564-9396-85491F59AAB9}" dt="2021-12-20T16:28:38.273" v="39114" actId="478"/>
          <ac:cxnSpMkLst>
            <pc:docMk/>
            <pc:sldMk cId="1903169871" sldId="626"/>
            <ac:cxnSpMk id="73" creationId="{4CFEBB67-9DAC-4876-B37E-5A900CA2C973}"/>
          </ac:cxnSpMkLst>
        </pc:cxnChg>
      </pc:sldChg>
      <pc:sldChg chg="addSp delSp modSp add mod ord">
        <pc:chgData name="Musco Emma" userId="b716abda-d766-4537-803a-facd82502f9f" providerId="ADAL" clId="{928F3599-F88C-4564-9396-85491F59AAB9}" dt="2021-12-21T14:34:12.389" v="44816" actId="14100"/>
        <pc:sldMkLst>
          <pc:docMk/>
          <pc:sldMk cId="31912182" sldId="627"/>
        </pc:sldMkLst>
        <pc:spChg chg="add del mod">
          <ac:chgData name="Musco Emma" userId="b716abda-d766-4537-803a-facd82502f9f" providerId="ADAL" clId="{928F3599-F88C-4564-9396-85491F59AAB9}" dt="2021-12-15T12:51:24.186" v="22124"/>
          <ac:spMkLst>
            <pc:docMk/>
            <pc:sldMk cId="31912182" sldId="627"/>
            <ac:spMk id="2" creationId="{F53C9EDC-FBE1-4B67-9C7A-F5541F8CBEEA}"/>
          </ac:spMkLst>
        </pc:spChg>
        <pc:spChg chg="add del mod">
          <ac:chgData name="Musco Emma" userId="b716abda-d766-4537-803a-facd82502f9f" providerId="ADAL" clId="{928F3599-F88C-4564-9396-85491F59AAB9}" dt="2021-12-15T17:20:30.463" v="24004" actId="478"/>
          <ac:spMkLst>
            <pc:docMk/>
            <pc:sldMk cId="31912182" sldId="627"/>
            <ac:spMk id="3" creationId="{8003279B-3F35-46AF-8ED0-39BB34ED79D1}"/>
          </ac:spMkLst>
        </pc:spChg>
        <pc:spChg chg="add mod ord">
          <ac:chgData name="Musco Emma" userId="b716abda-d766-4537-803a-facd82502f9f" providerId="ADAL" clId="{928F3599-F88C-4564-9396-85491F59AAB9}" dt="2021-12-16T14:03:32.077" v="25501" actId="14100"/>
          <ac:spMkLst>
            <pc:docMk/>
            <pc:sldMk cId="31912182" sldId="627"/>
            <ac:spMk id="4" creationId="{1E8A2F1A-859F-4A25-AD9B-63961C46A3CD}"/>
          </ac:spMkLst>
        </pc:spChg>
        <pc:spChg chg="add del mod">
          <ac:chgData name="Musco Emma" userId="b716abda-d766-4537-803a-facd82502f9f" providerId="ADAL" clId="{928F3599-F88C-4564-9396-85491F59AAB9}" dt="2021-12-16T15:51:12.413" v="27127" actId="21"/>
          <ac:spMkLst>
            <pc:docMk/>
            <pc:sldMk cId="31912182" sldId="627"/>
            <ac:spMk id="11" creationId="{EA88479B-110B-48C4-9B24-76121DC2D28F}"/>
          </ac:spMkLst>
        </pc:spChg>
        <pc:spChg chg="mod">
          <ac:chgData name="Musco Emma" userId="b716abda-d766-4537-803a-facd82502f9f" providerId="ADAL" clId="{928F3599-F88C-4564-9396-85491F59AAB9}" dt="2021-12-16T15:02:43.354" v="26892" actId="20577"/>
          <ac:spMkLst>
            <pc:docMk/>
            <pc:sldMk cId="31912182" sldId="627"/>
            <ac:spMk id="14" creationId="{9688B066-04F7-47AE-98F6-3DA5EC6F10F7}"/>
          </ac:spMkLst>
        </pc:spChg>
        <pc:spChg chg="add del mod">
          <ac:chgData name="Musco Emma" userId="b716abda-d766-4537-803a-facd82502f9f" providerId="ADAL" clId="{928F3599-F88C-4564-9396-85491F59AAB9}" dt="2021-12-16T11:56:18.788" v="25409" actId="21"/>
          <ac:spMkLst>
            <pc:docMk/>
            <pc:sldMk cId="31912182" sldId="627"/>
            <ac:spMk id="21" creationId="{4C99871E-7D12-4ACE-A5D0-025262B83808}"/>
          </ac:spMkLst>
        </pc:spChg>
        <pc:spChg chg="del">
          <ac:chgData name="Musco Emma" userId="b716abda-d766-4537-803a-facd82502f9f" providerId="ADAL" clId="{928F3599-F88C-4564-9396-85491F59AAB9}" dt="2021-12-15T09:09:12.540" v="16140" actId="478"/>
          <ac:spMkLst>
            <pc:docMk/>
            <pc:sldMk cId="31912182" sldId="627"/>
            <ac:spMk id="21" creationId="{62875BB1-BDDB-448D-BFFB-C2493E0ACAB3}"/>
          </ac:spMkLst>
        </pc:spChg>
        <pc:spChg chg="mod">
          <ac:chgData name="Musco Emma" userId="b716abda-d766-4537-803a-facd82502f9f" providerId="ADAL" clId="{928F3599-F88C-4564-9396-85491F59AAB9}" dt="2021-12-15T09:09:09.352" v="16139" actId="20577"/>
          <ac:spMkLst>
            <pc:docMk/>
            <pc:sldMk cId="31912182" sldId="627"/>
            <ac:spMk id="23" creationId="{6D93DDCC-9006-4D35-81EF-745F1587E03A}"/>
          </ac:spMkLst>
        </pc:spChg>
        <pc:spChg chg="add mod">
          <ac:chgData name="Musco Emma" userId="b716abda-d766-4537-803a-facd82502f9f" providerId="ADAL" clId="{928F3599-F88C-4564-9396-85491F59AAB9}" dt="2021-12-17T11:32:51.448" v="31290" actId="20577"/>
          <ac:spMkLst>
            <pc:docMk/>
            <pc:sldMk cId="31912182" sldId="627"/>
            <ac:spMk id="24" creationId="{1DEE79D8-C227-4C02-994A-447654B32017}"/>
          </ac:spMkLst>
        </pc:spChg>
        <pc:spChg chg="del">
          <ac:chgData name="Musco Emma" userId="b716abda-d766-4537-803a-facd82502f9f" providerId="ADAL" clId="{928F3599-F88C-4564-9396-85491F59AAB9}" dt="2021-12-15T09:09:14.586" v="16141" actId="478"/>
          <ac:spMkLst>
            <pc:docMk/>
            <pc:sldMk cId="31912182" sldId="627"/>
            <ac:spMk id="24" creationId="{B88EF865-5B62-4645-85B2-E932914413ED}"/>
          </ac:spMkLst>
        </pc:spChg>
        <pc:spChg chg="add mod">
          <ac:chgData name="Musco Emma" userId="b716abda-d766-4537-803a-facd82502f9f" providerId="ADAL" clId="{928F3599-F88C-4564-9396-85491F59AAB9}" dt="2021-12-20T15:05:30.328" v="38773" actId="20577"/>
          <ac:spMkLst>
            <pc:docMk/>
            <pc:sldMk cId="31912182" sldId="627"/>
            <ac:spMk id="25" creationId="{188F3DC9-5C18-49D8-92AF-B00A1136696D}"/>
          </ac:spMkLst>
        </pc:spChg>
        <pc:spChg chg="add del mod">
          <ac:chgData name="Musco Emma" userId="b716abda-d766-4537-803a-facd82502f9f" providerId="ADAL" clId="{928F3599-F88C-4564-9396-85491F59AAB9}" dt="2021-12-16T12:55:08.054" v="25413"/>
          <ac:spMkLst>
            <pc:docMk/>
            <pc:sldMk cId="31912182" sldId="627"/>
            <ac:spMk id="25" creationId="{61AE4B6D-6135-410F-8769-1E7C0CA7859C}"/>
          </ac:spMkLst>
        </pc:spChg>
        <pc:spChg chg="add del mod">
          <ac:chgData name="Musco Emma" userId="b716abda-d766-4537-803a-facd82502f9f" providerId="ADAL" clId="{928F3599-F88C-4564-9396-85491F59AAB9}" dt="2021-12-15T17:31:47.222" v="24368"/>
          <ac:spMkLst>
            <pc:docMk/>
            <pc:sldMk cId="31912182" sldId="627"/>
            <ac:spMk id="25" creationId="{CA53A7A7-E90D-4D4F-BD21-1AB09D702A31}"/>
          </ac:spMkLst>
        </pc:spChg>
        <pc:spChg chg="add del mod">
          <ac:chgData name="Musco Emma" userId="b716abda-d766-4537-803a-facd82502f9f" providerId="ADAL" clId="{928F3599-F88C-4564-9396-85491F59AAB9}" dt="2021-12-15T17:31:47.222" v="24366"/>
          <ac:spMkLst>
            <pc:docMk/>
            <pc:sldMk cId="31912182" sldId="627"/>
            <ac:spMk id="26" creationId="{C0CA4116-4594-4D3E-83DE-57DCA39A7366}"/>
          </ac:spMkLst>
        </pc:spChg>
        <pc:spChg chg="add del mod">
          <ac:chgData name="Musco Emma" userId="b716abda-d766-4537-803a-facd82502f9f" providerId="ADAL" clId="{928F3599-F88C-4564-9396-85491F59AAB9}" dt="2021-12-17T09:33:40.887" v="27384"/>
          <ac:spMkLst>
            <pc:docMk/>
            <pc:sldMk cId="31912182" sldId="627"/>
            <ac:spMk id="26" creationId="{F2D81E44-1157-4080-8700-7E6B2D95692C}"/>
          </ac:spMkLst>
        </pc:spChg>
        <pc:spChg chg="add del mod">
          <ac:chgData name="Musco Emma" userId="b716abda-d766-4537-803a-facd82502f9f" providerId="ADAL" clId="{928F3599-F88C-4564-9396-85491F59AAB9}" dt="2021-12-16T14:50:29.162" v="26670" actId="478"/>
          <ac:spMkLst>
            <pc:docMk/>
            <pc:sldMk cId="31912182" sldId="627"/>
            <ac:spMk id="27" creationId="{2FC5E89A-6710-43A6-AC4E-72DC09549DCE}"/>
          </ac:spMkLst>
        </pc:spChg>
        <pc:spChg chg="add mod">
          <ac:chgData name="Musco Emma" userId="b716abda-d766-4537-803a-facd82502f9f" providerId="ADAL" clId="{928F3599-F88C-4564-9396-85491F59AAB9}" dt="2021-12-17T11:35:33.774" v="31444" actId="20577"/>
          <ac:spMkLst>
            <pc:docMk/>
            <pc:sldMk cId="31912182" sldId="627"/>
            <ac:spMk id="27" creationId="{82C61E04-0701-4B80-9E85-51E002234CE1}"/>
          </ac:spMkLst>
        </pc:spChg>
        <pc:spChg chg="add del mod">
          <ac:chgData name="Musco Emma" userId="b716abda-d766-4537-803a-facd82502f9f" providerId="ADAL" clId="{928F3599-F88C-4564-9396-85491F59AAB9}" dt="2021-12-16T14:48:09.929" v="26543" actId="478"/>
          <ac:spMkLst>
            <pc:docMk/>
            <pc:sldMk cId="31912182" sldId="627"/>
            <ac:spMk id="28" creationId="{CF098BD9-1951-415E-8247-85C9A1599F7E}"/>
          </ac:spMkLst>
        </pc:spChg>
        <pc:spChg chg="add mod ord">
          <ac:chgData name="Musco Emma" userId="b716abda-d766-4537-803a-facd82502f9f" providerId="ADAL" clId="{928F3599-F88C-4564-9396-85491F59AAB9}" dt="2021-12-21T14:34:02.776" v="44815" actId="20577"/>
          <ac:spMkLst>
            <pc:docMk/>
            <pc:sldMk cId="31912182" sldId="627"/>
            <ac:spMk id="29" creationId="{2681ACA4-5780-42D1-B285-E55B30802C3E}"/>
          </ac:spMkLst>
        </pc:spChg>
        <pc:spChg chg="add mod ord">
          <ac:chgData name="Musco Emma" userId="b716abda-d766-4537-803a-facd82502f9f" providerId="ADAL" clId="{928F3599-F88C-4564-9396-85491F59AAB9}" dt="2021-12-17T11:33:00.444" v="31303" actId="1036"/>
          <ac:spMkLst>
            <pc:docMk/>
            <pc:sldMk cId="31912182" sldId="627"/>
            <ac:spMk id="30" creationId="{908E70B9-F29A-4C04-A5CF-E8C807D17D9D}"/>
          </ac:spMkLst>
        </pc:spChg>
        <pc:spChg chg="add mod ord">
          <ac:chgData name="Musco Emma" userId="b716abda-d766-4537-803a-facd82502f9f" providerId="ADAL" clId="{928F3599-F88C-4564-9396-85491F59AAB9}" dt="2021-12-21T14:34:12.389" v="44816" actId="14100"/>
          <ac:spMkLst>
            <pc:docMk/>
            <pc:sldMk cId="31912182" sldId="627"/>
            <ac:spMk id="31" creationId="{659F6520-7602-4DE2-BA28-7A6F70F85724}"/>
          </ac:spMkLst>
        </pc:spChg>
        <pc:spChg chg="add del mod">
          <ac:chgData name="Musco Emma" userId="b716abda-d766-4537-803a-facd82502f9f" providerId="ADAL" clId="{928F3599-F88C-4564-9396-85491F59AAB9}" dt="2021-12-16T15:00:06.273" v="26871" actId="478"/>
          <ac:spMkLst>
            <pc:docMk/>
            <pc:sldMk cId="31912182" sldId="627"/>
            <ac:spMk id="37" creationId="{2035080A-6F10-4A24-A11F-5B84FCC31713}"/>
          </ac:spMkLst>
        </pc:spChg>
        <pc:spChg chg="add del mod">
          <ac:chgData name="Musco Emma" userId="b716abda-d766-4537-803a-facd82502f9f" providerId="ADAL" clId="{928F3599-F88C-4564-9396-85491F59AAB9}" dt="2021-12-16T15:53:35.519" v="27152" actId="21"/>
          <ac:spMkLst>
            <pc:docMk/>
            <pc:sldMk cId="31912182" sldId="627"/>
            <ac:spMk id="38" creationId="{64BDEFC9-C8F2-4030-A1FA-FF4633ABDCFC}"/>
          </ac:spMkLst>
        </pc:spChg>
        <pc:spChg chg="add mod">
          <ac:chgData name="Musco Emma" userId="b716abda-d766-4537-803a-facd82502f9f" providerId="ADAL" clId="{928F3599-F88C-4564-9396-85491F59AAB9}" dt="2021-12-17T12:20:22.268" v="33421" actId="1076"/>
          <ac:spMkLst>
            <pc:docMk/>
            <pc:sldMk cId="31912182" sldId="627"/>
            <ac:spMk id="39" creationId="{496F2CCC-091C-48CB-854C-EB2F0A50FFDE}"/>
          </ac:spMkLst>
        </pc:spChg>
        <pc:spChg chg="add del mod">
          <ac:chgData name="Musco Emma" userId="b716abda-d766-4537-803a-facd82502f9f" providerId="ADAL" clId="{928F3599-F88C-4564-9396-85491F59AAB9}" dt="2021-12-17T08:39:00.687" v="27242" actId="478"/>
          <ac:spMkLst>
            <pc:docMk/>
            <pc:sldMk cId="31912182" sldId="627"/>
            <ac:spMk id="44" creationId="{FBAA3C91-95FC-442C-97DE-BAA3BE35EE06}"/>
          </ac:spMkLst>
        </pc:spChg>
        <pc:grpChg chg="mod">
          <ac:chgData name="Musco Emma" userId="b716abda-d766-4537-803a-facd82502f9f" providerId="ADAL" clId="{928F3599-F88C-4564-9396-85491F59AAB9}" dt="2021-12-17T11:33:05.922" v="31305" actId="1076"/>
          <ac:grpSpMkLst>
            <pc:docMk/>
            <pc:sldMk cId="31912182" sldId="627"/>
            <ac:grpSpMk id="35" creationId="{01462CBD-66A4-48E5-A3C4-CF85DEA19325}"/>
          </ac:grpSpMkLst>
        </pc:grpChg>
        <pc:picChg chg="del">
          <ac:chgData name="Musco Emma" userId="b716abda-d766-4537-803a-facd82502f9f" providerId="ADAL" clId="{928F3599-F88C-4564-9396-85491F59AAB9}" dt="2021-12-15T10:08:24.071" v="17290" actId="478"/>
          <ac:picMkLst>
            <pc:docMk/>
            <pc:sldMk cId="31912182" sldId="627"/>
            <ac:picMk id="8" creationId="{EDE6BB2F-AB2D-4FCF-B97A-E3F589A7BD37}"/>
          </ac:picMkLst>
        </pc:picChg>
        <pc:picChg chg="add mod">
          <ac:chgData name="Musco Emma" userId="b716abda-d766-4537-803a-facd82502f9f" providerId="ADAL" clId="{928F3599-F88C-4564-9396-85491F59AAB9}" dt="2021-12-16T15:08:14.431" v="27002" actId="1076"/>
          <ac:picMkLst>
            <pc:docMk/>
            <pc:sldMk cId="31912182" sldId="627"/>
            <ac:picMk id="41" creationId="{49250186-915B-408F-A638-69C9AE966EFF}"/>
          </ac:picMkLst>
        </pc:picChg>
        <pc:cxnChg chg="add del mod">
          <ac:chgData name="Musco Emma" userId="b716abda-d766-4537-803a-facd82502f9f" providerId="ADAL" clId="{928F3599-F88C-4564-9396-85491F59AAB9}" dt="2021-12-16T15:51:30.700" v="27135" actId="21"/>
          <ac:cxnSpMkLst>
            <pc:docMk/>
            <pc:sldMk cId="31912182" sldId="627"/>
            <ac:cxnSpMk id="13" creationId="{3F38452E-0E61-4C67-A3A3-DD42881F2A93}"/>
          </ac:cxnSpMkLst>
        </pc:cxnChg>
      </pc:sldChg>
      <pc:sldChg chg="add del">
        <pc:chgData name="Musco Emma" userId="b716abda-d766-4537-803a-facd82502f9f" providerId="ADAL" clId="{928F3599-F88C-4564-9396-85491F59AAB9}" dt="2021-12-14T16:31:06.376" v="13387" actId="47"/>
        <pc:sldMkLst>
          <pc:docMk/>
          <pc:sldMk cId="1107066498" sldId="627"/>
        </pc:sldMkLst>
      </pc:sldChg>
      <pc:sldChg chg="addSp delSp modSp add mod modAnim addCm delCm modCm">
        <pc:chgData name="Musco Emma" userId="b716abda-d766-4537-803a-facd82502f9f" providerId="ADAL" clId="{928F3599-F88C-4564-9396-85491F59AAB9}" dt="2021-12-21T15:38:51.543" v="45470"/>
        <pc:sldMkLst>
          <pc:docMk/>
          <pc:sldMk cId="1685253896" sldId="628"/>
        </pc:sldMkLst>
        <pc:spChg chg="add mod">
          <ac:chgData name="Musco Emma" userId="b716abda-d766-4537-803a-facd82502f9f" providerId="ADAL" clId="{928F3599-F88C-4564-9396-85491F59AAB9}" dt="2021-12-21T13:57:32.207" v="44165" actId="1076"/>
          <ac:spMkLst>
            <pc:docMk/>
            <pc:sldMk cId="1685253896" sldId="628"/>
            <ac:spMk id="2" creationId="{335363A7-53D7-4559-B03F-48A2160B3048}"/>
          </ac:spMkLst>
        </pc:spChg>
        <pc:spChg chg="del">
          <ac:chgData name="Musco Emma" userId="b716abda-d766-4537-803a-facd82502f9f" providerId="ADAL" clId="{928F3599-F88C-4564-9396-85491F59AAB9}" dt="2021-12-15T09:25:49.260" v="16244" actId="478"/>
          <ac:spMkLst>
            <pc:docMk/>
            <pc:sldMk cId="1685253896" sldId="628"/>
            <ac:spMk id="2" creationId="{68D52954-EBD9-48DA-8AF3-14392B6158F9}"/>
          </ac:spMkLst>
        </pc:spChg>
        <pc:spChg chg="add del mod">
          <ac:chgData name="Musco Emma" userId="b716abda-d766-4537-803a-facd82502f9f" providerId="ADAL" clId="{928F3599-F88C-4564-9396-85491F59AAB9}" dt="2021-12-20T15:08:30.866" v="38796"/>
          <ac:spMkLst>
            <pc:docMk/>
            <pc:sldMk cId="1685253896" sldId="628"/>
            <ac:spMk id="3" creationId="{7D49C7C1-AA33-4F9A-A5CF-152E8FCA4AF6}"/>
          </ac:spMkLst>
        </pc:spChg>
        <pc:spChg chg="mod">
          <ac:chgData name="Musco Emma" userId="b716abda-d766-4537-803a-facd82502f9f" providerId="ADAL" clId="{928F3599-F88C-4564-9396-85491F59AAB9}" dt="2021-12-21T13:57:43.043" v="44167" actId="1036"/>
          <ac:spMkLst>
            <pc:docMk/>
            <pc:sldMk cId="1685253896" sldId="628"/>
            <ac:spMk id="3" creationId="{F9659C9B-F98E-41B5-8DC5-13C80D9B4F24}"/>
          </ac:spMkLst>
        </pc:spChg>
        <pc:spChg chg="add del mod">
          <ac:chgData name="Musco Emma" userId="b716abda-d766-4537-803a-facd82502f9f" providerId="ADAL" clId="{928F3599-F88C-4564-9396-85491F59AAB9}" dt="2021-12-20T15:37:24.185" v="38862" actId="478"/>
          <ac:spMkLst>
            <pc:docMk/>
            <pc:sldMk cId="1685253896" sldId="628"/>
            <ac:spMk id="4" creationId="{78E6745A-6C2E-48DE-95AA-09D2F09F1E10}"/>
          </ac:spMkLst>
        </pc:spChg>
        <pc:spChg chg="del">
          <ac:chgData name="Musco Emma" userId="b716abda-d766-4537-803a-facd82502f9f" providerId="ADAL" clId="{928F3599-F88C-4564-9396-85491F59AAB9}" dt="2021-12-15T09:25:44.819" v="16242" actId="478"/>
          <ac:spMkLst>
            <pc:docMk/>
            <pc:sldMk cId="1685253896" sldId="628"/>
            <ac:spMk id="4" creationId="{8F1B7F14-FB8C-49FE-9811-143867D92FDC}"/>
          </ac:spMkLst>
        </pc:spChg>
        <pc:spChg chg="add del">
          <ac:chgData name="Musco Emma" userId="b716abda-d766-4537-803a-facd82502f9f" providerId="ADAL" clId="{928F3599-F88C-4564-9396-85491F59AAB9}" dt="2021-12-20T15:09:50.424" v="38809"/>
          <ac:spMkLst>
            <pc:docMk/>
            <pc:sldMk cId="1685253896" sldId="628"/>
            <ac:spMk id="5" creationId="{5A977D59-E43D-4F5D-A33F-E77B7F80C594}"/>
          </ac:spMkLst>
        </pc:spChg>
        <pc:spChg chg="add mod">
          <ac:chgData name="Musco Emma" userId="b716abda-d766-4537-803a-facd82502f9f" providerId="ADAL" clId="{928F3599-F88C-4564-9396-85491F59AAB9}" dt="2021-12-21T14:25:35.431" v="44753" actId="20577"/>
          <ac:spMkLst>
            <pc:docMk/>
            <pc:sldMk cId="1685253896" sldId="628"/>
            <ac:spMk id="6" creationId="{CB3119D8-23E2-4891-8CA8-334A86181B75}"/>
          </ac:spMkLst>
        </pc:spChg>
        <pc:spChg chg="add del">
          <ac:chgData name="Musco Emma" userId="b716abda-d766-4537-803a-facd82502f9f" providerId="ADAL" clId="{928F3599-F88C-4564-9396-85491F59AAB9}" dt="2021-12-21T12:03:55.322" v="41316"/>
          <ac:spMkLst>
            <pc:docMk/>
            <pc:sldMk cId="1685253896" sldId="628"/>
            <ac:spMk id="7" creationId="{F2D70AEB-CB6C-4A64-B4BB-2F6EFAEAC4EA}"/>
          </ac:spMkLst>
        </pc:spChg>
        <pc:spChg chg="mod">
          <ac:chgData name="Musco Emma" userId="b716abda-d766-4537-803a-facd82502f9f" providerId="ADAL" clId="{928F3599-F88C-4564-9396-85491F59AAB9}" dt="2021-12-21T12:06:40.226" v="41389" actId="1076"/>
          <ac:spMkLst>
            <pc:docMk/>
            <pc:sldMk cId="1685253896" sldId="628"/>
            <ac:spMk id="10" creationId="{7416D99C-6EA2-4903-9964-F96929784E55}"/>
          </ac:spMkLst>
        </pc:spChg>
        <pc:spChg chg="add del mod">
          <ac:chgData name="Musco Emma" userId="b716abda-d766-4537-803a-facd82502f9f" providerId="ADAL" clId="{928F3599-F88C-4564-9396-85491F59AAB9}" dt="2021-12-20T14:57:50.777" v="38752"/>
          <ac:spMkLst>
            <pc:docMk/>
            <pc:sldMk cId="1685253896" sldId="628"/>
            <ac:spMk id="15" creationId="{BE2E2C0A-FC5F-40DB-B443-A2D8FE22EA1C}"/>
          </ac:spMkLst>
        </pc:spChg>
        <pc:spChg chg="mod">
          <ac:chgData name="Musco Emma" userId="b716abda-d766-4537-803a-facd82502f9f" providerId="ADAL" clId="{928F3599-F88C-4564-9396-85491F59AAB9}" dt="2021-12-15T09:25:37.639" v="16241" actId="20577"/>
          <ac:spMkLst>
            <pc:docMk/>
            <pc:sldMk cId="1685253896" sldId="628"/>
            <ac:spMk id="16" creationId="{CC8337EA-94B1-4490-B9EB-A3572240E2FE}"/>
          </ac:spMkLst>
        </pc:spChg>
        <pc:spChg chg="add mod">
          <ac:chgData name="Musco Emma" userId="b716abda-d766-4537-803a-facd82502f9f" providerId="ADAL" clId="{928F3599-F88C-4564-9396-85491F59AAB9}" dt="2021-12-21T13:53:45.400" v="44106" actId="1076"/>
          <ac:spMkLst>
            <pc:docMk/>
            <pc:sldMk cId="1685253896" sldId="628"/>
            <ac:spMk id="17" creationId="{BCEA2A27-4D26-4385-94CB-8ECA5FE62813}"/>
          </ac:spMkLst>
        </pc:spChg>
        <pc:spChg chg="add del mod">
          <ac:chgData name="Musco Emma" userId="b716abda-d766-4537-803a-facd82502f9f" providerId="ADAL" clId="{928F3599-F88C-4564-9396-85491F59AAB9}" dt="2021-12-20T14:55:23.571" v="38741" actId="478"/>
          <ac:spMkLst>
            <pc:docMk/>
            <pc:sldMk cId="1685253896" sldId="628"/>
            <ac:spMk id="18" creationId="{4A63AA23-DF60-46FF-8FB1-15E87FD8FFCF}"/>
          </ac:spMkLst>
        </pc:spChg>
        <pc:spChg chg="add mod">
          <ac:chgData name="Musco Emma" userId="b716abda-d766-4537-803a-facd82502f9f" providerId="ADAL" clId="{928F3599-F88C-4564-9396-85491F59AAB9}" dt="2021-12-21T13:57:32.207" v="44165" actId="1076"/>
          <ac:spMkLst>
            <pc:docMk/>
            <pc:sldMk cId="1685253896" sldId="628"/>
            <ac:spMk id="18" creationId="{6BF5A108-43FE-4FB5-9D68-96095AB90594}"/>
          </ac:spMkLst>
        </pc:spChg>
        <pc:spChg chg="add del mod">
          <ac:chgData name="Musco Emma" userId="b716abda-d766-4537-803a-facd82502f9f" providerId="ADAL" clId="{928F3599-F88C-4564-9396-85491F59AAB9}" dt="2021-12-21T13:53:40.368" v="44105" actId="478"/>
          <ac:spMkLst>
            <pc:docMk/>
            <pc:sldMk cId="1685253896" sldId="628"/>
            <ac:spMk id="23" creationId="{C81FBA87-6A3D-48A1-9557-5EA16CB39FCB}"/>
          </ac:spMkLst>
        </pc:spChg>
        <pc:spChg chg="del">
          <ac:chgData name="Musco Emma" userId="b716abda-d766-4537-803a-facd82502f9f" providerId="ADAL" clId="{928F3599-F88C-4564-9396-85491F59AAB9}" dt="2021-12-15T09:25:46.430" v="16243" actId="478"/>
          <ac:spMkLst>
            <pc:docMk/>
            <pc:sldMk cId="1685253896" sldId="628"/>
            <ac:spMk id="25" creationId="{4F3F11FB-C97A-48BC-A08D-699E380DA832}"/>
          </ac:spMkLst>
        </pc:spChg>
        <pc:spChg chg="mod">
          <ac:chgData name="Musco Emma" userId="b716abda-d766-4537-803a-facd82502f9f" providerId="ADAL" clId="{928F3599-F88C-4564-9396-85491F59AAB9}" dt="2021-12-21T12:06:40.226" v="41389" actId="1076"/>
          <ac:spMkLst>
            <pc:docMk/>
            <pc:sldMk cId="1685253896" sldId="628"/>
            <ac:spMk id="36" creationId="{42DD0BDE-86CF-404B-B4AF-C961DFE6BD81}"/>
          </ac:spMkLst>
        </pc:spChg>
        <pc:picChg chg="add mod">
          <ac:chgData name="Musco Emma" userId="b716abda-d766-4537-803a-facd82502f9f" providerId="ADAL" clId="{928F3599-F88C-4564-9396-85491F59AAB9}" dt="2021-12-21T13:57:32.207" v="44165" actId="1076"/>
          <ac:picMkLst>
            <pc:docMk/>
            <pc:sldMk cId="1685253896" sldId="628"/>
            <ac:picMk id="5" creationId="{DB1328D6-7E9F-4E61-9172-B251192B1766}"/>
          </ac:picMkLst>
        </pc:picChg>
        <pc:picChg chg="add mod">
          <ac:chgData name="Musco Emma" userId="b716abda-d766-4537-803a-facd82502f9f" providerId="ADAL" clId="{928F3599-F88C-4564-9396-85491F59AAB9}" dt="2021-12-21T12:09:24.049" v="41418" actId="1582"/>
          <ac:picMkLst>
            <pc:docMk/>
            <pc:sldMk cId="1685253896" sldId="628"/>
            <ac:picMk id="11" creationId="{1594DA4F-B7CA-4E8C-BFCA-2D8417B5BB08}"/>
          </ac:picMkLst>
        </pc:picChg>
      </pc:sldChg>
      <pc:sldChg chg="add del">
        <pc:chgData name="Musco Emma" userId="b716abda-d766-4537-803a-facd82502f9f" providerId="ADAL" clId="{928F3599-F88C-4564-9396-85491F59AAB9}" dt="2021-12-16T11:12:38.650" v="24838"/>
        <pc:sldMkLst>
          <pc:docMk/>
          <pc:sldMk cId="330137938" sldId="629"/>
        </pc:sldMkLst>
      </pc:sldChg>
      <pc:sldChg chg="addSp delSp modSp add del mod">
        <pc:chgData name="Musco Emma" userId="b716abda-d766-4537-803a-facd82502f9f" providerId="ADAL" clId="{928F3599-F88C-4564-9396-85491F59AAB9}" dt="2021-12-15T12:15:04.449" v="19257" actId="47"/>
        <pc:sldMkLst>
          <pc:docMk/>
          <pc:sldMk cId="3060132854" sldId="629"/>
        </pc:sldMkLst>
        <pc:spChg chg="add mod">
          <ac:chgData name="Musco Emma" userId="b716abda-d766-4537-803a-facd82502f9f" providerId="ADAL" clId="{928F3599-F88C-4564-9396-85491F59AAB9}" dt="2021-12-15T11:55:03.966" v="18379" actId="20577"/>
          <ac:spMkLst>
            <pc:docMk/>
            <pc:sldMk cId="3060132854" sldId="629"/>
            <ac:spMk id="2" creationId="{7799AA49-DDA9-4789-A2B1-0C560E1CCE81}"/>
          </ac:spMkLst>
        </pc:spChg>
        <pc:spChg chg="del">
          <ac:chgData name="Musco Emma" userId="b716abda-d766-4537-803a-facd82502f9f" providerId="ADAL" clId="{928F3599-F88C-4564-9396-85491F59AAB9}" dt="2021-12-15T11:53:52.580" v="18043" actId="478"/>
          <ac:spMkLst>
            <pc:docMk/>
            <pc:sldMk cId="3060132854" sldId="629"/>
            <ac:spMk id="21" creationId="{62875BB1-BDDB-448D-BFFB-C2493E0ACAB3}"/>
          </ac:spMkLst>
        </pc:spChg>
        <pc:spChg chg="del">
          <ac:chgData name="Musco Emma" userId="b716abda-d766-4537-803a-facd82502f9f" providerId="ADAL" clId="{928F3599-F88C-4564-9396-85491F59AAB9}" dt="2021-12-15T11:53:51.573" v="18042" actId="478"/>
          <ac:spMkLst>
            <pc:docMk/>
            <pc:sldMk cId="3060132854" sldId="629"/>
            <ac:spMk id="24" creationId="{B88EF865-5B62-4645-85B2-E932914413ED}"/>
          </ac:spMkLst>
        </pc:spChg>
      </pc:sldChg>
      <pc:sldChg chg="addSp delSp modSp add mod delAnim">
        <pc:chgData name="Musco Emma" userId="b716abda-d766-4537-803a-facd82502f9f" providerId="ADAL" clId="{928F3599-F88C-4564-9396-85491F59AAB9}" dt="2021-12-21T15:07:34.418" v="45441" actId="20577"/>
        <pc:sldMkLst>
          <pc:docMk/>
          <pc:sldMk cId="3585120266" sldId="629"/>
        </pc:sldMkLst>
        <pc:spChg chg="del">
          <ac:chgData name="Musco Emma" userId="b716abda-d766-4537-803a-facd82502f9f" providerId="ADAL" clId="{928F3599-F88C-4564-9396-85491F59AAB9}" dt="2021-12-16T15:06:43.483" v="26992" actId="478"/>
          <ac:spMkLst>
            <pc:docMk/>
            <pc:sldMk cId="3585120266" sldId="629"/>
            <ac:spMk id="4" creationId="{1E8A2F1A-859F-4A25-AD9B-63961C46A3CD}"/>
          </ac:spMkLst>
        </pc:spChg>
        <pc:spChg chg="del">
          <ac:chgData name="Musco Emma" userId="b716abda-d766-4537-803a-facd82502f9f" providerId="ADAL" clId="{928F3599-F88C-4564-9396-85491F59AAB9}" dt="2021-12-16T15:51:22.277" v="27131" actId="478"/>
          <ac:spMkLst>
            <pc:docMk/>
            <pc:sldMk cId="3585120266" sldId="629"/>
            <ac:spMk id="10" creationId="{7416D99C-6EA2-4903-9964-F96929784E55}"/>
          </ac:spMkLst>
        </pc:spChg>
        <pc:spChg chg="del">
          <ac:chgData name="Musco Emma" userId="b716abda-d766-4537-803a-facd82502f9f" providerId="ADAL" clId="{928F3599-F88C-4564-9396-85491F59AAB9}" dt="2021-12-16T15:06:40.794" v="26991" actId="478"/>
          <ac:spMkLst>
            <pc:docMk/>
            <pc:sldMk cId="3585120266" sldId="629"/>
            <ac:spMk id="11" creationId="{EA88479B-110B-48C4-9B24-76121DC2D28F}"/>
          </ac:spMkLst>
        </pc:spChg>
        <pc:spChg chg="add del mod">
          <ac:chgData name="Musco Emma" userId="b716abda-d766-4537-803a-facd82502f9f" providerId="ADAL" clId="{928F3599-F88C-4564-9396-85491F59AAB9}" dt="2021-12-17T10:21:21.047" v="29084" actId="478"/>
          <ac:spMkLst>
            <pc:docMk/>
            <pc:sldMk cId="3585120266" sldId="629"/>
            <ac:spMk id="14" creationId="{7B1059B4-15CD-4E3A-8AD3-4CDB9BC97827}"/>
          </ac:spMkLst>
        </pc:spChg>
        <pc:spChg chg="del">
          <ac:chgData name="Musco Emma" userId="b716abda-d766-4537-803a-facd82502f9f" providerId="ADAL" clId="{928F3599-F88C-4564-9396-85491F59AAB9}" dt="2021-12-16T15:06:43.483" v="26992" actId="478"/>
          <ac:spMkLst>
            <pc:docMk/>
            <pc:sldMk cId="3585120266" sldId="629"/>
            <ac:spMk id="14" creationId="{9688B066-04F7-47AE-98F6-3DA5EC6F10F7}"/>
          </ac:spMkLst>
        </pc:spChg>
        <pc:spChg chg="add mod">
          <ac:chgData name="Musco Emma" userId="b716abda-d766-4537-803a-facd82502f9f" providerId="ADAL" clId="{928F3599-F88C-4564-9396-85491F59AAB9}" dt="2021-12-17T11:58:14.912" v="32351" actId="1076"/>
          <ac:spMkLst>
            <pc:docMk/>
            <pc:sldMk cId="3585120266" sldId="629"/>
            <ac:spMk id="21" creationId="{FC5D72FF-F4D1-4607-A1B1-83C50C1EDC1B}"/>
          </ac:spMkLst>
        </pc:spChg>
        <pc:spChg chg="del">
          <ac:chgData name="Musco Emma" userId="b716abda-d766-4537-803a-facd82502f9f" providerId="ADAL" clId="{928F3599-F88C-4564-9396-85491F59AAB9}" dt="2021-12-16T15:51:21.709" v="27130" actId="478"/>
          <ac:spMkLst>
            <pc:docMk/>
            <pc:sldMk cId="3585120266" sldId="629"/>
            <ac:spMk id="23" creationId="{6D93DDCC-9006-4D35-81EF-745F1587E03A}"/>
          </ac:spMkLst>
        </pc:spChg>
        <pc:spChg chg="add del mod">
          <ac:chgData name="Musco Emma" userId="b716abda-d766-4537-803a-facd82502f9f" providerId="ADAL" clId="{928F3599-F88C-4564-9396-85491F59AAB9}" dt="2021-12-17T11:52:29.837" v="32141" actId="21"/>
          <ac:spMkLst>
            <pc:docMk/>
            <pc:sldMk cId="3585120266" sldId="629"/>
            <ac:spMk id="23" creationId="{D90606AD-CE41-4E42-8EC8-D91C53357676}"/>
          </ac:spMkLst>
        </pc:spChg>
        <pc:spChg chg="del">
          <ac:chgData name="Musco Emma" userId="b716abda-d766-4537-803a-facd82502f9f" providerId="ADAL" clId="{928F3599-F88C-4564-9396-85491F59AAB9}" dt="2021-12-16T15:06:43.483" v="26992" actId="478"/>
          <ac:spMkLst>
            <pc:docMk/>
            <pc:sldMk cId="3585120266" sldId="629"/>
            <ac:spMk id="24" creationId="{1DEE79D8-C227-4C02-994A-447654B32017}"/>
          </ac:spMkLst>
        </pc:spChg>
        <pc:spChg chg="add mod">
          <ac:chgData name="Musco Emma" userId="b716abda-d766-4537-803a-facd82502f9f" providerId="ADAL" clId="{928F3599-F88C-4564-9396-85491F59AAB9}" dt="2021-12-21T15:07:34.418" v="45441" actId="20577"/>
          <ac:spMkLst>
            <pc:docMk/>
            <pc:sldMk cId="3585120266" sldId="629"/>
            <ac:spMk id="24" creationId="{1FCA19E3-03F7-4D2A-A9C8-9A63BFE71404}"/>
          </ac:spMkLst>
        </pc:spChg>
        <pc:spChg chg="add del mod">
          <ac:chgData name="Musco Emma" userId="b716abda-d766-4537-803a-facd82502f9f" providerId="ADAL" clId="{928F3599-F88C-4564-9396-85491F59AAB9}" dt="2021-12-17T11:58:24.594" v="32353" actId="478"/>
          <ac:spMkLst>
            <pc:docMk/>
            <pc:sldMk cId="3585120266" sldId="629"/>
            <ac:spMk id="25" creationId="{051BCF8F-3B5C-4A1B-92F9-9D0390CBAFB6}"/>
          </ac:spMkLst>
        </pc:spChg>
        <pc:spChg chg="add mod ord">
          <ac:chgData name="Musco Emma" userId="b716abda-d766-4537-803a-facd82502f9f" providerId="ADAL" clId="{928F3599-F88C-4564-9396-85491F59AAB9}" dt="2021-12-17T12:18:05.875" v="33350" actId="167"/>
          <ac:spMkLst>
            <pc:docMk/>
            <pc:sldMk cId="3585120266" sldId="629"/>
            <ac:spMk id="26" creationId="{95034405-0B3E-4D27-BE52-5B14230D693D}"/>
          </ac:spMkLst>
        </pc:spChg>
        <pc:spChg chg="del">
          <ac:chgData name="Musco Emma" userId="b716abda-d766-4537-803a-facd82502f9f" providerId="ADAL" clId="{928F3599-F88C-4564-9396-85491F59AAB9}" dt="2021-12-16T15:06:40.794" v="26991" actId="478"/>
          <ac:spMkLst>
            <pc:docMk/>
            <pc:sldMk cId="3585120266" sldId="629"/>
            <ac:spMk id="26" creationId="{F2D81E44-1157-4080-8700-7E6B2D95692C}"/>
          </ac:spMkLst>
        </pc:spChg>
        <pc:spChg chg="add mod">
          <ac:chgData name="Musco Emma" userId="b716abda-d766-4537-803a-facd82502f9f" providerId="ADAL" clId="{928F3599-F88C-4564-9396-85491F59AAB9}" dt="2021-12-17T12:02:31.696" v="32476" actId="1076"/>
          <ac:spMkLst>
            <pc:docMk/>
            <pc:sldMk cId="3585120266" sldId="629"/>
            <ac:spMk id="27" creationId="{8C80DA67-D713-4BFD-A50F-BB5229C10780}"/>
          </ac:spMkLst>
        </pc:spChg>
        <pc:spChg chg="add mod">
          <ac:chgData name="Musco Emma" userId="b716abda-d766-4537-803a-facd82502f9f" providerId="ADAL" clId="{928F3599-F88C-4564-9396-85491F59AAB9}" dt="2021-12-17T12:19:48.436" v="33414" actId="1076"/>
          <ac:spMkLst>
            <pc:docMk/>
            <pc:sldMk cId="3585120266" sldId="629"/>
            <ac:spMk id="29" creationId="{12A2D39E-6AC2-42D7-8872-4B584ED70974}"/>
          </ac:spMkLst>
        </pc:spChg>
        <pc:spChg chg="del">
          <ac:chgData name="Musco Emma" userId="b716abda-d766-4537-803a-facd82502f9f" providerId="ADAL" clId="{928F3599-F88C-4564-9396-85491F59AAB9}" dt="2021-12-16T15:06:40.794" v="26991" actId="478"/>
          <ac:spMkLst>
            <pc:docMk/>
            <pc:sldMk cId="3585120266" sldId="629"/>
            <ac:spMk id="29" creationId="{2681ACA4-5780-42D1-B285-E55B30802C3E}"/>
          </ac:spMkLst>
        </pc:spChg>
        <pc:spChg chg="del">
          <ac:chgData name="Musco Emma" userId="b716abda-d766-4537-803a-facd82502f9f" providerId="ADAL" clId="{928F3599-F88C-4564-9396-85491F59AAB9}" dt="2021-12-16T15:06:40.794" v="26991" actId="478"/>
          <ac:spMkLst>
            <pc:docMk/>
            <pc:sldMk cId="3585120266" sldId="629"/>
            <ac:spMk id="30" creationId="{908E70B9-F29A-4C04-A5CF-E8C807D17D9D}"/>
          </ac:spMkLst>
        </pc:spChg>
        <pc:spChg chg="add mod">
          <ac:chgData name="Musco Emma" userId="b716abda-d766-4537-803a-facd82502f9f" providerId="ADAL" clId="{928F3599-F88C-4564-9396-85491F59AAB9}" dt="2021-12-17T12:20:27.951" v="33424" actId="20577"/>
          <ac:spMkLst>
            <pc:docMk/>
            <pc:sldMk cId="3585120266" sldId="629"/>
            <ac:spMk id="30" creationId="{95E02DE8-6001-4CD6-AA13-BCD4E5159D71}"/>
          </ac:spMkLst>
        </pc:spChg>
        <pc:spChg chg="del">
          <ac:chgData name="Musco Emma" userId="b716abda-d766-4537-803a-facd82502f9f" providerId="ADAL" clId="{928F3599-F88C-4564-9396-85491F59AAB9}" dt="2021-12-16T15:06:40.794" v="26991" actId="478"/>
          <ac:spMkLst>
            <pc:docMk/>
            <pc:sldMk cId="3585120266" sldId="629"/>
            <ac:spMk id="31" creationId="{659F6520-7602-4DE2-BA28-7A6F70F85724}"/>
          </ac:spMkLst>
        </pc:spChg>
        <pc:spChg chg="add mod">
          <ac:chgData name="Musco Emma" userId="b716abda-d766-4537-803a-facd82502f9f" providerId="ADAL" clId="{928F3599-F88C-4564-9396-85491F59AAB9}" dt="2021-12-20T15:06:08.931" v="38785" actId="207"/>
          <ac:spMkLst>
            <pc:docMk/>
            <pc:sldMk cId="3585120266" sldId="629"/>
            <ac:spMk id="32" creationId="{61DA6B2B-99A4-4569-AA05-3658C53835E4}"/>
          </ac:spMkLst>
        </pc:spChg>
        <pc:spChg chg="del">
          <ac:chgData name="Musco Emma" userId="b716abda-d766-4537-803a-facd82502f9f" providerId="ADAL" clId="{928F3599-F88C-4564-9396-85491F59AAB9}" dt="2021-12-16T15:51:22.791" v="27132" actId="478"/>
          <ac:spMkLst>
            <pc:docMk/>
            <pc:sldMk cId="3585120266" sldId="629"/>
            <ac:spMk id="36" creationId="{42DD0BDE-86CF-404B-B4AF-C961DFE6BD81}"/>
          </ac:spMkLst>
        </pc:spChg>
        <pc:spChg chg="del">
          <ac:chgData name="Musco Emma" userId="b716abda-d766-4537-803a-facd82502f9f" providerId="ADAL" clId="{928F3599-F88C-4564-9396-85491F59AAB9}" dt="2021-12-16T15:06:40.794" v="26991" actId="478"/>
          <ac:spMkLst>
            <pc:docMk/>
            <pc:sldMk cId="3585120266" sldId="629"/>
            <ac:spMk id="38" creationId="{64BDEFC9-C8F2-4030-A1FA-FF4633ABDCFC}"/>
          </ac:spMkLst>
        </pc:spChg>
        <pc:grpChg chg="del">
          <ac:chgData name="Musco Emma" userId="b716abda-d766-4537-803a-facd82502f9f" providerId="ADAL" clId="{928F3599-F88C-4564-9396-85491F59AAB9}" dt="2021-12-16T15:51:23.358" v="27133" actId="478"/>
          <ac:grpSpMkLst>
            <pc:docMk/>
            <pc:sldMk cId="3585120266" sldId="629"/>
            <ac:grpSpMk id="35" creationId="{01462CBD-66A4-48E5-A3C4-CF85DEA19325}"/>
          </ac:grpSpMkLst>
        </pc:grpChg>
        <pc:cxnChg chg="add mod">
          <ac:chgData name="Musco Emma" userId="b716abda-d766-4537-803a-facd82502f9f" providerId="ADAL" clId="{928F3599-F88C-4564-9396-85491F59AAB9}" dt="2021-12-17T12:20:11.268" v="33420" actId="1035"/>
          <ac:cxnSpMkLst>
            <pc:docMk/>
            <pc:sldMk cId="3585120266" sldId="629"/>
            <ac:cxnSpMk id="8" creationId="{87DF2E82-3FDA-4752-B6D5-CFC0FC008F8C}"/>
          </ac:cxnSpMkLst>
        </pc:cxnChg>
        <pc:cxnChg chg="del">
          <ac:chgData name="Musco Emma" userId="b716abda-d766-4537-803a-facd82502f9f" providerId="ADAL" clId="{928F3599-F88C-4564-9396-85491F59AAB9}" dt="2021-12-16T15:06:40.794" v="26991" actId="478"/>
          <ac:cxnSpMkLst>
            <pc:docMk/>
            <pc:sldMk cId="3585120266" sldId="629"/>
            <ac:cxnSpMk id="13" creationId="{3F38452E-0E61-4C67-A3A3-DD42881F2A93}"/>
          </ac:cxnSpMkLst>
        </pc:cxnChg>
        <pc:cxnChg chg="add mod">
          <ac:chgData name="Musco Emma" userId="b716abda-d766-4537-803a-facd82502f9f" providerId="ADAL" clId="{928F3599-F88C-4564-9396-85491F59AAB9}" dt="2021-12-17T12:02:36.816" v="32477" actId="14100"/>
          <ac:cxnSpMkLst>
            <pc:docMk/>
            <pc:sldMk cId="3585120266" sldId="629"/>
            <ac:cxnSpMk id="28" creationId="{768E5F49-5D2E-44B3-9BB4-5491857FD82D}"/>
          </ac:cxnSpMkLst>
        </pc:cxnChg>
      </pc:sldChg>
      <pc:sldChg chg="addSp delSp modSp add del mod delAnim">
        <pc:chgData name="Musco Emma" userId="b716abda-d766-4537-803a-facd82502f9f" providerId="ADAL" clId="{928F3599-F88C-4564-9396-85491F59AAB9}" dt="2021-12-20T10:46:50.880" v="35675" actId="47"/>
        <pc:sldMkLst>
          <pc:docMk/>
          <pc:sldMk cId="2346427874" sldId="630"/>
        </pc:sldMkLst>
        <pc:spChg chg="del">
          <ac:chgData name="Musco Emma" userId="b716abda-d766-4537-803a-facd82502f9f" providerId="ADAL" clId="{928F3599-F88C-4564-9396-85491F59AAB9}" dt="2021-12-20T09:35:59.309" v="34049" actId="478"/>
          <ac:spMkLst>
            <pc:docMk/>
            <pc:sldMk cId="2346427874" sldId="630"/>
            <ac:spMk id="2" creationId="{6D544715-9E23-4C6B-8753-AB34428F25AC}"/>
          </ac:spMkLst>
        </pc:spChg>
        <pc:spChg chg="mod">
          <ac:chgData name="Musco Emma" userId="b716abda-d766-4537-803a-facd82502f9f" providerId="ADAL" clId="{928F3599-F88C-4564-9396-85491F59AAB9}" dt="2021-12-20T09:13:30.637" v="33899" actId="20577"/>
          <ac:spMkLst>
            <pc:docMk/>
            <pc:sldMk cId="2346427874" sldId="630"/>
            <ac:spMk id="19" creationId="{9C8A55DC-4A6D-4530-864A-1D5D5F402E67}"/>
          </ac:spMkLst>
        </pc:spChg>
        <pc:spChg chg="mod">
          <ac:chgData name="Musco Emma" userId="b716abda-d766-4537-803a-facd82502f9f" providerId="ADAL" clId="{928F3599-F88C-4564-9396-85491F59AAB9}" dt="2021-12-20T09:16:25.625" v="33999" actId="207"/>
          <ac:spMkLst>
            <pc:docMk/>
            <pc:sldMk cId="2346427874" sldId="630"/>
            <ac:spMk id="21" creationId="{362CB20B-7AF8-41AE-8EF3-0EB94B4F851C}"/>
          </ac:spMkLst>
        </pc:spChg>
        <pc:spChg chg="add mod">
          <ac:chgData name="Musco Emma" userId="b716abda-d766-4537-803a-facd82502f9f" providerId="ADAL" clId="{928F3599-F88C-4564-9396-85491F59AAB9}" dt="2021-12-20T10:13:00.926" v="34809" actId="21"/>
          <ac:spMkLst>
            <pc:docMk/>
            <pc:sldMk cId="2346427874" sldId="630"/>
            <ac:spMk id="25" creationId="{964722B4-14ED-4CFE-B397-6624C0EB2EEC}"/>
          </ac:spMkLst>
        </pc:spChg>
        <pc:spChg chg="add mod">
          <ac:chgData name="Musco Emma" userId="b716abda-d766-4537-803a-facd82502f9f" providerId="ADAL" clId="{928F3599-F88C-4564-9396-85491F59AAB9}" dt="2021-12-20T09:22:40.866" v="34021" actId="20577"/>
          <ac:spMkLst>
            <pc:docMk/>
            <pc:sldMk cId="2346427874" sldId="630"/>
            <ac:spMk id="26" creationId="{5960694D-F33C-4434-95B6-BA59B49A107F}"/>
          </ac:spMkLst>
        </pc:spChg>
        <pc:spChg chg="add mod">
          <ac:chgData name="Musco Emma" userId="b716abda-d766-4537-803a-facd82502f9f" providerId="ADAL" clId="{928F3599-F88C-4564-9396-85491F59AAB9}" dt="2021-12-20T10:19:23.271" v="35053" actId="21"/>
          <ac:spMkLst>
            <pc:docMk/>
            <pc:sldMk cId="2346427874" sldId="630"/>
            <ac:spMk id="27" creationId="{3EF8AF7D-CF8B-468E-A4CC-1C71C6A56BCB}"/>
          </ac:spMkLst>
        </pc:spChg>
        <pc:spChg chg="del">
          <ac:chgData name="Musco Emma" userId="b716abda-d766-4537-803a-facd82502f9f" providerId="ADAL" clId="{928F3599-F88C-4564-9396-85491F59AAB9}" dt="2021-12-20T09:11:21.873" v="33872" actId="478"/>
          <ac:spMkLst>
            <pc:docMk/>
            <pc:sldMk cId="2346427874" sldId="630"/>
            <ac:spMk id="40" creationId="{3CE1B042-CAD2-496D-B5DE-6C3F36F4E4C0}"/>
          </ac:spMkLst>
        </pc:spChg>
      </pc:sldChg>
      <pc:sldChg chg="addSp delSp modSp add del mod delAnim addCm delCm modCm">
        <pc:chgData name="Musco Emma" userId="b716abda-d766-4537-803a-facd82502f9f" providerId="ADAL" clId="{928F3599-F88C-4564-9396-85491F59AAB9}" dt="2021-12-21T13:47:53.698" v="43408" actId="47"/>
        <pc:sldMkLst>
          <pc:docMk/>
          <pc:sldMk cId="3579889132" sldId="631"/>
        </pc:sldMkLst>
        <pc:spChg chg="del">
          <ac:chgData name="Musco Emma" userId="b716abda-d766-4537-803a-facd82502f9f" providerId="ADAL" clId="{928F3599-F88C-4564-9396-85491F59AAB9}" dt="2021-12-20T10:13:34.058" v="34815" actId="478"/>
          <ac:spMkLst>
            <pc:docMk/>
            <pc:sldMk cId="3579889132" sldId="631"/>
            <ac:spMk id="5" creationId="{69C0BCDD-CB63-43A9-A4A9-7F7176CE755C}"/>
          </ac:spMkLst>
        </pc:spChg>
        <pc:spChg chg="mod">
          <ac:chgData name="Musco Emma" userId="b716abda-d766-4537-803a-facd82502f9f" providerId="ADAL" clId="{928F3599-F88C-4564-9396-85491F59AAB9}" dt="2021-12-20T15:42:16.299" v="38880" actId="207"/>
          <ac:spMkLst>
            <pc:docMk/>
            <pc:sldMk cId="3579889132" sldId="631"/>
            <ac:spMk id="10" creationId="{7416D99C-6EA2-4903-9964-F96929784E55}"/>
          </ac:spMkLst>
        </pc:spChg>
        <pc:spChg chg="del">
          <ac:chgData name="Musco Emma" userId="b716abda-d766-4537-803a-facd82502f9f" providerId="ADAL" clId="{928F3599-F88C-4564-9396-85491F59AAB9}" dt="2021-12-20T10:13:37.367" v="34816" actId="478"/>
          <ac:spMkLst>
            <pc:docMk/>
            <pc:sldMk cId="3579889132" sldId="631"/>
            <ac:spMk id="21" creationId="{362CB20B-7AF8-41AE-8EF3-0EB94B4F851C}"/>
          </ac:spMkLst>
        </pc:spChg>
        <pc:spChg chg="add del mod">
          <ac:chgData name="Musco Emma" userId="b716abda-d766-4537-803a-facd82502f9f" providerId="ADAL" clId="{928F3599-F88C-4564-9396-85491F59AAB9}" dt="2021-12-21T13:46:31.625" v="43389"/>
          <ac:spMkLst>
            <pc:docMk/>
            <pc:sldMk cId="3579889132" sldId="631"/>
            <ac:spMk id="21" creationId="{4EE6054C-EC68-4F1F-8A9B-5107BA582CC0}"/>
          </ac:spMkLst>
        </pc:spChg>
        <pc:spChg chg="del">
          <ac:chgData name="Musco Emma" userId="b716abda-d766-4537-803a-facd82502f9f" providerId="ADAL" clId="{928F3599-F88C-4564-9396-85491F59AAB9}" dt="2021-12-20T15:42:08.533" v="38879" actId="478"/>
          <ac:spMkLst>
            <pc:docMk/>
            <pc:sldMk cId="3579889132" sldId="631"/>
            <ac:spMk id="23" creationId="{6D93DDCC-9006-4D35-81EF-745F1587E03A}"/>
          </ac:spMkLst>
        </pc:spChg>
        <pc:spChg chg="add mod">
          <ac:chgData name="Musco Emma" userId="b716abda-d766-4537-803a-facd82502f9f" providerId="ADAL" clId="{928F3599-F88C-4564-9396-85491F59AAB9}" dt="2021-12-21T13:45:50.194" v="43324" actId="21"/>
          <ac:spMkLst>
            <pc:docMk/>
            <pc:sldMk cId="3579889132" sldId="631"/>
            <ac:spMk id="23" creationId="{7CF2B243-0C27-4AC4-ADCB-1B8DB9A38B8C}"/>
          </ac:spMkLst>
        </pc:spChg>
        <pc:spChg chg="del">
          <ac:chgData name="Musco Emma" userId="b716abda-d766-4537-803a-facd82502f9f" providerId="ADAL" clId="{928F3599-F88C-4564-9396-85491F59AAB9}" dt="2021-12-20T10:13:30.316" v="34813" actId="478"/>
          <ac:spMkLst>
            <pc:docMk/>
            <pc:sldMk cId="3579889132" sldId="631"/>
            <ac:spMk id="24" creationId="{35ACAA52-EB28-4B3E-B4BB-CFDBD4B6BC44}"/>
          </ac:spMkLst>
        </pc:spChg>
        <pc:spChg chg="del">
          <ac:chgData name="Musco Emma" userId="b716abda-d766-4537-803a-facd82502f9f" providerId="ADAL" clId="{928F3599-F88C-4564-9396-85491F59AAB9}" dt="2021-12-20T10:13:32.233" v="34814" actId="478"/>
          <ac:spMkLst>
            <pc:docMk/>
            <pc:sldMk cId="3579889132" sldId="631"/>
            <ac:spMk id="25" creationId="{964722B4-14ED-4CFE-B397-6624C0EB2EEC}"/>
          </ac:spMkLst>
        </pc:spChg>
        <pc:spChg chg="del">
          <ac:chgData name="Musco Emma" userId="b716abda-d766-4537-803a-facd82502f9f" providerId="ADAL" clId="{928F3599-F88C-4564-9396-85491F59AAB9}" dt="2021-12-20T10:14:02.923" v="34880" actId="478"/>
          <ac:spMkLst>
            <pc:docMk/>
            <pc:sldMk cId="3579889132" sldId="631"/>
            <ac:spMk id="26" creationId="{5960694D-F33C-4434-95B6-BA59B49A107F}"/>
          </ac:spMkLst>
        </pc:spChg>
        <pc:spChg chg="del">
          <ac:chgData name="Musco Emma" userId="b716abda-d766-4537-803a-facd82502f9f" providerId="ADAL" clId="{928F3599-F88C-4564-9396-85491F59AAB9}" dt="2021-12-20T10:13:27.098" v="34812" actId="478"/>
          <ac:spMkLst>
            <pc:docMk/>
            <pc:sldMk cId="3579889132" sldId="631"/>
            <ac:spMk id="27" creationId="{3EF8AF7D-CF8B-468E-A4CC-1C71C6A56BCB}"/>
          </ac:spMkLst>
        </pc:spChg>
        <pc:spChg chg="add del mod">
          <ac:chgData name="Musco Emma" userId="b716abda-d766-4537-803a-facd82502f9f" providerId="ADAL" clId="{928F3599-F88C-4564-9396-85491F59AAB9}" dt="2021-12-20T10:58:26.297" v="36147" actId="478"/>
          <ac:spMkLst>
            <pc:docMk/>
            <pc:sldMk cId="3579889132" sldId="631"/>
            <ac:spMk id="28" creationId="{806C52A6-5C88-41EB-B763-373E598DE960}"/>
          </ac:spMkLst>
        </pc:spChg>
        <pc:spChg chg="mod">
          <ac:chgData name="Musco Emma" userId="b716abda-d766-4537-803a-facd82502f9f" providerId="ADAL" clId="{928F3599-F88C-4564-9396-85491F59AAB9}" dt="2021-12-20T10:14:01.339" v="34879" actId="1076"/>
          <ac:spMkLst>
            <pc:docMk/>
            <pc:sldMk cId="3579889132" sldId="631"/>
            <ac:spMk id="36" creationId="{42DD0BDE-86CF-404B-B4AF-C961DFE6BD81}"/>
          </ac:spMkLst>
        </pc:spChg>
        <pc:grpChg chg="mod">
          <ac:chgData name="Musco Emma" userId="b716abda-d766-4537-803a-facd82502f9f" providerId="ADAL" clId="{928F3599-F88C-4564-9396-85491F59AAB9}" dt="2021-12-20T10:13:52.017" v="34877" actId="1038"/>
          <ac:grpSpMkLst>
            <pc:docMk/>
            <pc:sldMk cId="3579889132" sldId="631"/>
            <ac:grpSpMk id="35" creationId="{01462CBD-66A4-48E5-A3C4-CF85DEA19325}"/>
          </ac:grpSpMkLst>
        </pc:grpChg>
        <pc:graphicFrameChg chg="add del mod modGraphic">
          <ac:chgData name="Musco Emma" userId="b716abda-d766-4537-803a-facd82502f9f" providerId="ADAL" clId="{928F3599-F88C-4564-9396-85491F59AAB9}" dt="2021-12-21T13:44:26.825" v="43295" actId="478"/>
          <ac:graphicFrameMkLst>
            <pc:docMk/>
            <pc:sldMk cId="3579889132" sldId="631"/>
            <ac:graphicFrameMk id="2" creationId="{31E065EA-3C86-4AD5-AC52-2FEEC8E86F87}"/>
          </ac:graphicFrameMkLst>
        </pc:graphicFrameChg>
        <pc:graphicFrameChg chg="add del mod">
          <ac:chgData name="Musco Emma" userId="b716abda-d766-4537-803a-facd82502f9f" providerId="ADAL" clId="{928F3599-F88C-4564-9396-85491F59AAB9}" dt="2021-12-21T13:44:43.272" v="43301" actId="478"/>
          <ac:graphicFrameMkLst>
            <pc:docMk/>
            <pc:sldMk cId="3579889132" sldId="631"/>
            <ac:graphicFrameMk id="7" creationId="{BD5E0A93-AB27-4466-B952-0DCD9440D154}"/>
          </ac:graphicFrameMkLst>
        </pc:graphicFrameChg>
        <pc:picChg chg="add del mod">
          <ac:chgData name="Musco Emma" userId="b716abda-d766-4537-803a-facd82502f9f" providerId="ADAL" clId="{928F3599-F88C-4564-9396-85491F59AAB9}" dt="2021-12-21T12:25:46.830" v="42648" actId="478"/>
          <ac:picMkLst>
            <pc:docMk/>
            <pc:sldMk cId="3579889132" sldId="631"/>
            <ac:picMk id="4" creationId="{0944DB15-72C1-438F-A71B-A7D657B08D27}"/>
          </ac:picMkLst>
        </pc:picChg>
        <pc:picChg chg="add del mod">
          <ac:chgData name="Musco Emma" userId="b716abda-d766-4537-803a-facd82502f9f" providerId="ADAL" clId="{928F3599-F88C-4564-9396-85491F59AAB9}" dt="2021-12-21T13:47:11.228" v="43397" actId="21"/>
          <ac:picMkLst>
            <pc:docMk/>
            <pc:sldMk cId="3579889132" sldId="631"/>
            <ac:picMk id="6" creationId="{49884356-7308-463F-BD8F-A98DF1FBECE7}"/>
          </ac:picMkLst>
        </pc:picChg>
      </pc:sldChg>
      <pc:sldChg chg="addSp delSp modSp add mod ord addAnim delAnim modAnim addCm delCm">
        <pc:chgData name="Musco Emma" userId="b716abda-d766-4537-803a-facd82502f9f" providerId="ADAL" clId="{928F3599-F88C-4564-9396-85491F59AAB9}" dt="2021-12-21T15:12:52.460" v="45454" actId="20577"/>
        <pc:sldMkLst>
          <pc:docMk/>
          <pc:sldMk cId="1432237884" sldId="632"/>
        </pc:sldMkLst>
        <pc:spChg chg="del">
          <ac:chgData name="Musco Emma" userId="b716abda-d766-4537-803a-facd82502f9f" providerId="ADAL" clId="{928F3599-F88C-4564-9396-85491F59AAB9}" dt="2021-12-20T11:27:02.653" v="36304" actId="478"/>
          <ac:spMkLst>
            <pc:docMk/>
            <pc:sldMk cId="1432237884" sldId="632"/>
            <ac:spMk id="4" creationId="{1E8A2F1A-859F-4A25-AD9B-63961C46A3CD}"/>
          </ac:spMkLst>
        </pc:spChg>
        <pc:spChg chg="mod">
          <ac:chgData name="Musco Emma" userId="b716abda-d766-4537-803a-facd82502f9f" providerId="ADAL" clId="{928F3599-F88C-4564-9396-85491F59AAB9}" dt="2021-12-20T11:27:43.974" v="36341" actId="207"/>
          <ac:spMkLst>
            <pc:docMk/>
            <pc:sldMk cId="1432237884" sldId="632"/>
            <ac:spMk id="10" creationId="{7416D99C-6EA2-4903-9964-F96929784E55}"/>
          </ac:spMkLst>
        </pc:spChg>
        <pc:spChg chg="del mod">
          <ac:chgData name="Musco Emma" userId="b716abda-d766-4537-803a-facd82502f9f" providerId="ADAL" clId="{928F3599-F88C-4564-9396-85491F59AAB9}" dt="2021-12-20T11:27:18.497" v="36335"/>
          <ac:spMkLst>
            <pc:docMk/>
            <pc:sldMk cId="1432237884" sldId="632"/>
            <ac:spMk id="14" creationId="{9688B066-04F7-47AE-98F6-3DA5EC6F10F7}"/>
          </ac:spMkLst>
        </pc:spChg>
        <pc:spChg chg="add del mod">
          <ac:chgData name="Musco Emma" userId="b716abda-d766-4537-803a-facd82502f9f" providerId="ADAL" clId="{928F3599-F88C-4564-9396-85491F59AAB9}" dt="2021-12-21T11:39:44.954" v="40644" actId="13926"/>
          <ac:spMkLst>
            <pc:docMk/>
            <pc:sldMk cId="1432237884" sldId="632"/>
            <ac:spMk id="19" creationId="{A67DEB1C-7482-4A5D-8775-BAB9E92A64B8}"/>
          </ac:spMkLst>
        </pc:spChg>
        <pc:spChg chg="mod">
          <ac:chgData name="Musco Emma" userId="b716abda-d766-4537-803a-facd82502f9f" providerId="ADAL" clId="{928F3599-F88C-4564-9396-85491F59AAB9}" dt="2021-12-20T11:27:50.745" v="36343" actId="207"/>
          <ac:spMkLst>
            <pc:docMk/>
            <pc:sldMk cId="1432237884" sldId="632"/>
            <ac:spMk id="23" creationId="{6D93DDCC-9006-4D35-81EF-745F1587E03A}"/>
          </ac:spMkLst>
        </pc:spChg>
        <pc:spChg chg="del">
          <ac:chgData name="Musco Emma" userId="b716abda-d766-4537-803a-facd82502f9f" providerId="ADAL" clId="{928F3599-F88C-4564-9396-85491F59AAB9}" dt="2021-12-20T11:27:04.122" v="36305" actId="478"/>
          <ac:spMkLst>
            <pc:docMk/>
            <pc:sldMk cId="1432237884" sldId="632"/>
            <ac:spMk id="24" creationId="{1DEE79D8-C227-4C02-994A-447654B32017}"/>
          </ac:spMkLst>
        </pc:spChg>
        <pc:spChg chg="del">
          <ac:chgData name="Musco Emma" userId="b716abda-d766-4537-803a-facd82502f9f" providerId="ADAL" clId="{928F3599-F88C-4564-9396-85491F59AAB9}" dt="2021-12-20T11:26:59.133" v="36302" actId="478"/>
          <ac:spMkLst>
            <pc:docMk/>
            <pc:sldMk cId="1432237884" sldId="632"/>
            <ac:spMk id="25" creationId="{188F3DC9-5C18-49D8-92AF-B00A1136696D}"/>
          </ac:spMkLst>
        </pc:spChg>
        <pc:spChg chg="add del mod">
          <ac:chgData name="Musco Emma" userId="b716abda-d766-4537-803a-facd82502f9f" providerId="ADAL" clId="{928F3599-F88C-4564-9396-85491F59AAB9}" dt="2021-12-20T11:37:56.330" v="36480" actId="478"/>
          <ac:spMkLst>
            <pc:docMk/>
            <pc:sldMk cId="1432237884" sldId="632"/>
            <ac:spMk id="26" creationId="{04D9D5FD-3522-499C-9DFD-416C546CB60D}"/>
          </ac:spMkLst>
        </pc:spChg>
        <pc:spChg chg="del">
          <ac:chgData name="Musco Emma" userId="b716abda-d766-4537-803a-facd82502f9f" providerId="ADAL" clId="{928F3599-F88C-4564-9396-85491F59AAB9}" dt="2021-12-20T11:27:00.954" v="36303" actId="478"/>
          <ac:spMkLst>
            <pc:docMk/>
            <pc:sldMk cId="1432237884" sldId="632"/>
            <ac:spMk id="27" creationId="{82C61E04-0701-4B80-9E85-51E002234CE1}"/>
          </ac:spMkLst>
        </pc:spChg>
        <pc:spChg chg="add mod">
          <ac:chgData name="Musco Emma" userId="b716abda-d766-4537-803a-facd82502f9f" providerId="ADAL" clId="{928F3599-F88C-4564-9396-85491F59AAB9}" dt="2021-12-21T14:01:39.431" v="44169" actId="20577"/>
          <ac:spMkLst>
            <pc:docMk/>
            <pc:sldMk cId="1432237884" sldId="632"/>
            <ac:spMk id="28" creationId="{8C778E58-9F4F-464C-8445-66942C0CA259}"/>
          </ac:spMkLst>
        </pc:spChg>
        <pc:spChg chg="del">
          <ac:chgData name="Musco Emma" userId="b716abda-d766-4537-803a-facd82502f9f" providerId="ADAL" clId="{928F3599-F88C-4564-9396-85491F59AAB9}" dt="2021-12-20T11:26:56.972" v="36300" actId="478"/>
          <ac:spMkLst>
            <pc:docMk/>
            <pc:sldMk cId="1432237884" sldId="632"/>
            <ac:spMk id="29" creationId="{2681ACA4-5780-42D1-B285-E55B30802C3E}"/>
          </ac:spMkLst>
        </pc:spChg>
        <pc:spChg chg="del mod">
          <ac:chgData name="Musco Emma" userId="b716abda-d766-4537-803a-facd82502f9f" providerId="ADAL" clId="{928F3599-F88C-4564-9396-85491F59AAB9}" dt="2021-12-20T11:28:15.270" v="36344" actId="478"/>
          <ac:spMkLst>
            <pc:docMk/>
            <pc:sldMk cId="1432237884" sldId="632"/>
            <ac:spMk id="30" creationId="{908E70B9-F29A-4C04-A5CF-E8C807D17D9D}"/>
          </ac:spMkLst>
        </pc:spChg>
        <pc:spChg chg="del">
          <ac:chgData name="Musco Emma" userId="b716abda-d766-4537-803a-facd82502f9f" providerId="ADAL" clId="{928F3599-F88C-4564-9396-85491F59AAB9}" dt="2021-12-20T11:26:58.156" v="36301" actId="478"/>
          <ac:spMkLst>
            <pc:docMk/>
            <pc:sldMk cId="1432237884" sldId="632"/>
            <ac:spMk id="31" creationId="{659F6520-7602-4DE2-BA28-7A6F70F85724}"/>
          </ac:spMkLst>
        </pc:spChg>
        <pc:spChg chg="add mod">
          <ac:chgData name="Musco Emma" userId="b716abda-d766-4537-803a-facd82502f9f" providerId="ADAL" clId="{928F3599-F88C-4564-9396-85491F59AAB9}" dt="2021-12-21T15:12:52.460" v="45454" actId="20577"/>
          <ac:spMkLst>
            <pc:docMk/>
            <pc:sldMk cId="1432237884" sldId="632"/>
            <ac:spMk id="32" creationId="{29FA54B8-DA35-4B7F-A357-474DFB5593F1}"/>
          </ac:spMkLst>
        </pc:spChg>
        <pc:spChg chg="add del mod">
          <ac:chgData name="Musco Emma" userId="b716abda-d766-4537-803a-facd82502f9f" providerId="ADAL" clId="{928F3599-F88C-4564-9396-85491F59AAB9}" dt="2021-12-20T12:27:51.212" v="37515"/>
          <ac:spMkLst>
            <pc:docMk/>
            <pc:sldMk cId="1432237884" sldId="632"/>
            <ac:spMk id="37" creationId="{E99E8C4A-E60D-4EEC-B5C0-C8B3EEFCA7EB}"/>
          </ac:spMkLst>
        </pc:spChg>
        <pc:spChg chg="add mod">
          <ac:chgData name="Musco Emma" userId="b716abda-d766-4537-803a-facd82502f9f" providerId="ADAL" clId="{928F3599-F88C-4564-9396-85491F59AAB9}" dt="2021-12-20T12:43:21.042" v="38709" actId="1076"/>
          <ac:spMkLst>
            <pc:docMk/>
            <pc:sldMk cId="1432237884" sldId="632"/>
            <ac:spMk id="38" creationId="{5790FD87-1B66-4D80-9697-0891368887D6}"/>
          </ac:spMkLst>
        </pc:spChg>
        <pc:spChg chg="del">
          <ac:chgData name="Musco Emma" userId="b716abda-d766-4537-803a-facd82502f9f" providerId="ADAL" clId="{928F3599-F88C-4564-9396-85491F59AAB9}" dt="2021-12-20T11:28:17.203" v="36345" actId="478"/>
          <ac:spMkLst>
            <pc:docMk/>
            <pc:sldMk cId="1432237884" sldId="632"/>
            <ac:spMk id="39" creationId="{496F2CCC-091C-48CB-854C-EB2F0A50FFDE}"/>
          </ac:spMkLst>
        </pc:spChg>
        <pc:spChg chg="add del mod">
          <ac:chgData name="Musco Emma" userId="b716abda-d766-4537-803a-facd82502f9f" providerId="ADAL" clId="{928F3599-F88C-4564-9396-85491F59AAB9}" dt="2021-12-20T12:42:35.214" v="38700" actId="478"/>
          <ac:spMkLst>
            <pc:docMk/>
            <pc:sldMk cId="1432237884" sldId="632"/>
            <ac:spMk id="40" creationId="{F6FCFA15-8188-49A7-A9D5-44410C6510F6}"/>
          </ac:spMkLst>
        </pc:spChg>
        <pc:grpChg chg="mod">
          <ac:chgData name="Musco Emma" userId="b716abda-d766-4537-803a-facd82502f9f" providerId="ADAL" clId="{928F3599-F88C-4564-9396-85491F59AAB9}" dt="2021-12-20T12:39:09.844" v="38490" actId="1076"/>
          <ac:grpSpMkLst>
            <pc:docMk/>
            <pc:sldMk cId="1432237884" sldId="632"/>
            <ac:grpSpMk id="35" creationId="{01462CBD-66A4-48E5-A3C4-CF85DEA19325}"/>
          </ac:grpSpMkLst>
        </pc:grpChg>
        <pc:picChg chg="add mod">
          <ac:chgData name="Musco Emma" userId="b716abda-d766-4537-803a-facd82502f9f" providerId="ADAL" clId="{928F3599-F88C-4564-9396-85491F59AAB9}" dt="2021-12-21T14:48:26.530" v="45303" actId="1036"/>
          <ac:picMkLst>
            <pc:docMk/>
            <pc:sldMk cId="1432237884" sldId="632"/>
            <ac:picMk id="3" creationId="{1761ABBE-1E58-4A71-8659-B1D9138C2C6A}"/>
          </ac:picMkLst>
        </pc:picChg>
        <pc:picChg chg="del">
          <ac:chgData name="Musco Emma" userId="b716abda-d766-4537-803a-facd82502f9f" providerId="ADAL" clId="{928F3599-F88C-4564-9396-85491F59AAB9}" dt="2021-12-20T11:27:25.974" v="36339" actId="478"/>
          <ac:picMkLst>
            <pc:docMk/>
            <pc:sldMk cId="1432237884" sldId="632"/>
            <ac:picMk id="41" creationId="{49250186-915B-408F-A638-69C9AE966EFF}"/>
          </ac:picMkLst>
        </pc:picChg>
        <pc:cxnChg chg="add mod">
          <ac:chgData name="Musco Emma" userId="b716abda-d766-4537-803a-facd82502f9f" providerId="ADAL" clId="{928F3599-F88C-4564-9396-85491F59AAB9}" dt="2021-12-20T12:43:00.182" v="38704" actId="1582"/>
          <ac:cxnSpMkLst>
            <pc:docMk/>
            <pc:sldMk cId="1432237884" sldId="632"/>
            <ac:cxnSpMk id="7" creationId="{83D0187B-13CE-4507-AE0B-E94F9DD37401}"/>
          </ac:cxnSpMkLst>
        </pc:cxnChg>
        <pc:cxnChg chg="add mod">
          <ac:chgData name="Musco Emma" userId="b716abda-d766-4537-803a-facd82502f9f" providerId="ADAL" clId="{928F3599-F88C-4564-9396-85491F59AAB9}" dt="2021-12-20T12:43:00.182" v="38704" actId="1582"/>
          <ac:cxnSpMkLst>
            <pc:docMk/>
            <pc:sldMk cId="1432237884" sldId="632"/>
            <ac:cxnSpMk id="21" creationId="{BE9DE8B8-C759-4099-A101-883DEA4BB455}"/>
          </ac:cxnSpMkLst>
        </pc:cxnChg>
      </pc:sldChg>
      <pc:sldChg chg="delSp modSp add del mod addCm delCm">
        <pc:chgData name="Musco Emma" userId="b716abda-d766-4537-803a-facd82502f9f" providerId="ADAL" clId="{928F3599-F88C-4564-9396-85491F59AAB9}" dt="2021-12-21T11:39:06.890" v="40600" actId="47"/>
        <pc:sldMkLst>
          <pc:docMk/>
          <pc:sldMk cId="237919883" sldId="633"/>
        </pc:sldMkLst>
        <pc:spChg chg="mod">
          <ac:chgData name="Musco Emma" userId="b716abda-d766-4537-803a-facd82502f9f" providerId="ADAL" clId="{928F3599-F88C-4564-9396-85491F59AAB9}" dt="2021-12-21T11:32:54.071" v="40486" actId="404"/>
          <ac:spMkLst>
            <pc:docMk/>
            <pc:sldMk cId="237919883" sldId="633"/>
            <ac:spMk id="19" creationId="{9C8A55DC-4A6D-4530-864A-1D5D5F402E67}"/>
          </ac:spMkLst>
        </pc:spChg>
        <pc:grpChg chg="del">
          <ac:chgData name="Musco Emma" userId="b716abda-d766-4537-803a-facd82502f9f" providerId="ADAL" clId="{928F3599-F88C-4564-9396-85491F59AAB9}" dt="2021-12-21T11:35:00.006" v="40502" actId="478"/>
          <ac:grpSpMkLst>
            <pc:docMk/>
            <pc:sldMk cId="237919883" sldId="633"/>
            <ac:grpSpMk id="35" creationId="{01462CBD-66A4-48E5-A3C4-CF85DEA19325}"/>
          </ac:grpSpMkLst>
        </pc:grpChg>
        <pc:graphicFrameChg chg="mod modGraphic">
          <ac:chgData name="Musco Emma" userId="b716abda-d766-4537-803a-facd82502f9f" providerId="ADAL" clId="{928F3599-F88C-4564-9396-85491F59AAB9}" dt="2021-12-21T11:35:26.711" v="40505" actId="207"/>
          <ac:graphicFrameMkLst>
            <pc:docMk/>
            <pc:sldMk cId="237919883" sldId="633"/>
            <ac:graphicFrameMk id="2" creationId="{31E065EA-3C86-4AD5-AC52-2FEEC8E86F87}"/>
          </ac:graphicFrameMkLst>
        </pc:graphicFrameChg>
      </pc:sldChg>
      <pc:sldChg chg="addSp delSp modSp add mod addCm delCm">
        <pc:chgData name="Musco Emma" userId="b716abda-d766-4537-803a-facd82502f9f" providerId="ADAL" clId="{928F3599-F88C-4564-9396-85491F59AAB9}" dt="2021-12-21T15:37:44.283" v="45468"/>
        <pc:sldMkLst>
          <pc:docMk/>
          <pc:sldMk cId="2940583960" sldId="634"/>
        </pc:sldMkLst>
        <pc:spChg chg="add del mod">
          <ac:chgData name="Musco Emma" userId="b716abda-d766-4537-803a-facd82502f9f" providerId="ADAL" clId="{928F3599-F88C-4564-9396-85491F59AAB9}" dt="2021-12-21T14:34:55.028" v="44821" actId="478"/>
          <ac:spMkLst>
            <pc:docMk/>
            <pc:sldMk cId="2940583960" sldId="634"/>
            <ac:spMk id="4" creationId="{98117037-968A-4430-9F88-A80016E1834D}"/>
          </ac:spMkLst>
        </pc:spChg>
        <pc:spChg chg="mod">
          <ac:chgData name="Musco Emma" userId="b716abda-d766-4537-803a-facd82502f9f" providerId="ADAL" clId="{928F3599-F88C-4564-9396-85491F59AAB9}" dt="2021-12-20T15:46:37.541" v="38976" actId="20577"/>
          <ac:spMkLst>
            <pc:docMk/>
            <pc:sldMk cId="2940583960" sldId="634"/>
            <ac:spMk id="16" creationId="{CC8337EA-94B1-4490-B9EB-A3572240E2FE}"/>
          </ac:spMkLst>
        </pc:spChg>
        <pc:spChg chg="mod">
          <ac:chgData name="Musco Emma" userId="b716abda-d766-4537-803a-facd82502f9f" providerId="ADAL" clId="{928F3599-F88C-4564-9396-85491F59AAB9}" dt="2021-12-21T14:42:59.302" v="45263" actId="1076"/>
          <ac:spMkLst>
            <pc:docMk/>
            <pc:sldMk cId="2940583960" sldId="634"/>
            <ac:spMk id="17" creationId="{BCEA2A27-4D26-4385-94CB-8ECA5FE62813}"/>
          </ac:spMkLst>
        </pc:spChg>
        <pc:spChg chg="add mod">
          <ac:chgData name="Musco Emma" userId="b716abda-d766-4537-803a-facd82502f9f" providerId="ADAL" clId="{928F3599-F88C-4564-9396-85491F59AAB9}" dt="2021-12-21T15:16:48.779" v="45461" actId="207"/>
          <ac:spMkLst>
            <pc:docMk/>
            <pc:sldMk cId="2940583960" sldId="634"/>
            <ac:spMk id="18" creationId="{692DDC4E-EA09-43B0-B396-4D1133E025EB}"/>
          </ac:spMkLst>
        </pc:spChg>
        <pc:spChg chg="add del mod">
          <ac:chgData name="Musco Emma" userId="b716abda-d766-4537-803a-facd82502f9f" providerId="ADAL" clId="{928F3599-F88C-4564-9396-85491F59AAB9}" dt="2021-12-21T12:59:07.529" v="43228" actId="478"/>
          <ac:spMkLst>
            <pc:docMk/>
            <pc:sldMk cId="2940583960" sldId="634"/>
            <ac:spMk id="19" creationId="{B939C213-BDDA-418D-BB3B-FF70198BF99E}"/>
          </ac:spMkLst>
        </pc:spChg>
        <pc:spChg chg="add del mod">
          <ac:chgData name="Musco Emma" userId="b716abda-d766-4537-803a-facd82502f9f" providerId="ADAL" clId="{928F3599-F88C-4564-9396-85491F59AAB9}" dt="2021-12-21T13:43:59.659" v="43291"/>
          <ac:spMkLst>
            <pc:docMk/>
            <pc:sldMk cId="2940583960" sldId="634"/>
            <ac:spMk id="20" creationId="{B5A80EAF-DA8B-40C5-A808-139F166F6896}"/>
          </ac:spMkLst>
        </pc:spChg>
        <pc:spChg chg="add del mod ord">
          <ac:chgData name="Musco Emma" userId="b716abda-d766-4537-803a-facd82502f9f" providerId="ADAL" clId="{928F3599-F88C-4564-9396-85491F59AAB9}" dt="2021-12-21T14:34:53.651" v="44820" actId="478"/>
          <ac:spMkLst>
            <pc:docMk/>
            <pc:sldMk cId="2940583960" sldId="634"/>
            <ac:spMk id="23" creationId="{C8315D5F-ECC5-4D71-BED9-44645D21BF76}"/>
          </ac:spMkLst>
        </pc:spChg>
        <pc:spChg chg="add del mod ord">
          <ac:chgData name="Musco Emma" userId="b716abda-d766-4537-803a-facd82502f9f" providerId="ADAL" clId="{928F3599-F88C-4564-9396-85491F59AAB9}" dt="2021-12-21T14:34:48.638" v="44817" actId="478"/>
          <ac:spMkLst>
            <pc:docMk/>
            <pc:sldMk cId="2940583960" sldId="634"/>
            <ac:spMk id="24" creationId="{A15804D5-4BD7-4849-BC76-800F841D4092}"/>
          </ac:spMkLst>
        </pc:spChg>
        <pc:spChg chg="add del mod">
          <ac:chgData name="Musco Emma" userId="b716abda-d766-4537-803a-facd82502f9f" providerId="ADAL" clId="{928F3599-F88C-4564-9396-85491F59AAB9}" dt="2021-12-21T14:34:50.615" v="44818" actId="478"/>
          <ac:spMkLst>
            <pc:docMk/>
            <pc:sldMk cId="2940583960" sldId="634"/>
            <ac:spMk id="25" creationId="{2695804E-BC46-4D8B-A7B9-E12A14A32EF0}"/>
          </ac:spMkLst>
        </pc:spChg>
        <pc:spChg chg="add del mod">
          <ac:chgData name="Musco Emma" userId="b716abda-d766-4537-803a-facd82502f9f" providerId="ADAL" clId="{928F3599-F88C-4564-9396-85491F59AAB9}" dt="2021-12-21T14:36:19.863" v="44963"/>
          <ac:spMkLst>
            <pc:docMk/>
            <pc:sldMk cId="2940583960" sldId="634"/>
            <ac:spMk id="26" creationId="{2C613761-0B38-4EBB-B3F0-D4430680F6A1}"/>
          </ac:spMkLst>
        </pc:spChg>
        <pc:picChg chg="add mod">
          <ac:chgData name="Musco Emma" userId="b716abda-d766-4537-803a-facd82502f9f" providerId="ADAL" clId="{928F3599-F88C-4564-9396-85491F59AAB9}" dt="2021-12-21T14:45:28.105" v="45279" actId="1038"/>
          <ac:picMkLst>
            <pc:docMk/>
            <pc:sldMk cId="2940583960" sldId="634"/>
            <ac:picMk id="7" creationId="{B525ECA4-E1CC-4F52-8321-B0BE4305DEA4}"/>
          </ac:picMkLst>
        </pc:picChg>
      </pc:sldChg>
      <pc:sldChg chg="addSp delSp modSp add del mod">
        <pc:chgData name="Musco Emma" userId="b716abda-d766-4537-803a-facd82502f9f" providerId="ADAL" clId="{928F3599-F88C-4564-9396-85491F59AAB9}" dt="2021-12-20T17:25:24.573" v="40323" actId="47"/>
        <pc:sldMkLst>
          <pc:docMk/>
          <pc:sldMk cId="3972314051" sldId="635"/>
        </pc:sldMkLst>
        <pc:spChg chg="del mod">
          <ac:chgData name="Musco Emma" userId="b716abda-d766-4537-803a-facd82502f9f" providerId="ADAL" clId="{928F3599-F88C-4564-9396-85491F59AAB9}" dt="2021-12-20T16:57:22.267" v="39456" actId="478"/>
          <ac:spMkLst>
            <pc:docMk/>
            <pc:sldMk cId="3972314051" sldId="635"/>
            <ac:spMk id="29" creationId="{C3A1AE84-476D-4B25-B507-9788EC05A1FD}"/>
          </ac:spMkLst>
        </pc:spChg>
        <pc:spChg chg="add mod">
          <ac:chgData name="Musco Emma" userId="b716abda-d766-4537-803a-facd82502f9f" providerId="ADAL" clId="{928F3599-F88C-4564-9396-85491F59AAB9}" dt="2021-12-20T16:57:35.029" v="39459" actId="1076"/>
          <ac:spMkLst>
            <pc:docMk/>
            <pc:sldMk cId="3972314051" sldId="635"/>
            <ac:spMk id="33" creationId="{26B450E5-4668-4650-BDCE-C25A1EB2EA44}"/>
          </ac:spMkLst>
        </pc:spChg>
        <pc:spChg chg="add mod">
          <ac:chgData name="Musco Emma" userId="b716abda-d766-4537-803a-facd82502f9f" providerId="ADAL" clId="{928F3599-F88C-4564-9396-85491F59AAB9}" dt="2021-12-20T16:57:35.029" v="39459" actId="1076"/>
          <ac:spMkLst>
            <pc:docMk/>
            <pc:sldMk cId="3972314051" sldId="635"/>
            <ac:spMk id="34" creationId="{388DF190-BDA1-444E-AF83-8E674AC56382}"/>
          </ac:spMkLst>
        </pc:spChg>
        <pc:spChg chg="del">
          <ac:chgData name="Musco Emma" userId="b716abda-d766-4537-803a-facd82502f9f" providerId="ADAL" clId="{928F3599-F88C-4564-9396-85491F59AAB9}" dt="2021-12-20T16:57:22.985" v="39457" actId="478"/>
          <ac:spMkLst>
            <pc:docMk/>
            <pc:sldMk cId="3972314051" sldId="635"/>
            <ac:spMk id="58" creationId="{3FDF40FD-4551-41A5-81AA-7E6A6B23B8AB}"/>
          </ac:spMkLst>
        </pc:spChg>
        <pc:spChg chg="del mod">
          <ac:chgData name="Musco Emma" userId="b716abda-d766-4537-803a-facd82502f9f" providerId="ADAL" clId="{928F3599-F88C-4564-9396-85491F59AAB9}" dt="2021-12-20T16:41:49.349" v="39271" actId="478"/>
          <ac:spMkLst>
            <pc:docMk/>
            <pc:sldMk cId="3972314051" sldId="635"/>
            <ac:spMk id="63" creationId="{F417901D-890B-4E9E-BB53-4ABD4B07D848}"/>
          </ac:spMkLst>
        </pc:spChg>
        <pc:spChg chg="del mod">
          <ac:chgData name="Musco Emma" userId="b716abda-d766-4537-803a-facd82502f9f" providerId="ADAL" clId="{928F3599-F88C-4564-9396-85491F59AAB9}" dt="2021-12-20T16:41:50.768" v="39272" actId="478"/>
          <ac:spMkLst>
            <pc:docMk/>
            <pc:sldMk cId="3972314051" sldId="635"/>
            <ac:spMk id="66" creationId="{5E20F609-56D3-4B4D-9BB8-C3F3AD101D06}"/>
          </ac:spMkLst>
        </pc:spChg>
        <pc:spChg chg="del">
          <ac:chgData name="Musco Emma" userId="b716abda-d766-4537-803a-facd82502f9f" providerId="ADAL" clId="{928F3599-F88C-4564-9396-85491F59AAB9}" dt="2021-12-20T16:57:46.384" v="39460" actId="478"/>
          <ac:spMkLst>
            <pc:docMk/>
            <pc:sldMk cId="3972314051" sldId="635"/>
            <ac:spMk id="76" creationId="{38909CCB-8457-40C3-8200-1D8631A1947E}"/>
          </ac:spMkLst>
        </pc:spChg>
      </pc:sldChg>
      <pc:sldChg chg="addSp delSp modSp add mod ord">
        <pc:chgData name="Musco Emma" userId="b716abda-d766-4537-803a-facd82502f9f" providerId="ADAL" clId="{928F3599-F88C-4564-9396-85491F59AAB9}" dt="2021-12-21T14:47:11.628" v="45294" actId="207"/>
        <pc:sldMkLst>
          <pc:docMk/>
          <pc:sldMk cId="4001729377" sldId="635"/>
        </pc:sldMkLst>
        <pc:spChg chg="mod">
          <ac:chgData name="Musco Emma" userId="b716abda-d766-4537-803a-facd82502f9f" providerId="ADAL" clId="{928F3599-F88C-4564-9396-85491F59AAB9}" dt="2021-12-21T11:38:16.430" v="40588" actId="207"/>
          <ac:spMkLst>
            <pc:docMk/>
            <pc:sldMk cId="4001729377" sldId="635"/>
            <ac:spMk id="10" creationId="{7416D99C-6EA2-4903-9964-F96929784E55}"/>
          </ac:spMkLst>
        </pc:spChg>
        <pc:spChg chg="del mod">
          <ac:chgData name="Musco Emma" userId="b716abda-d766-4537-803a-facd82502f9f" providerId="ADAL" clId="{928F3599-F88C-4564-9396-85491F59AAB9}" dt="2021-12-21T11:37:25.224" v="40534"/>
          <ac:spMkLst>
            <pc:docMk/>
            <pc:sldMk cId="4001729377" sldId="635"/>
            <ac:spMk id="14" creationId="{9688B066-04F7-47AE-98F6-3DA5EC6F10F7}"/>
          </ac:spMkLst>
        </pc:spChg>
        <pc:spChg chg="mod">
          <ac:chgData name="Musco Emma" userId="b716abda-d766-4537-803a-facd82502f9f" providerId="ADAL" clId="{928F3599-F88C-4564-9396-85491F59AAB9}" dt="2021-12-21T11:36:43.304" v="40520" actId="20577"/>
          <ac:spMkLst>
            <pc:docMk/>
            <pc:sldMk cId="4001729377" sldId="635"/>
            <ac:spMk id="19" creationId="{A67DEB1C-7482-4A5D-8775-BAB9E92A64B8}"/>
          </ac:spMkLst>
        </pc:spChg>
        <pc:spChg chg="del">
          <ac:chgData name="Musco Emma" userId="b716abda-d766-4537-803a-facd82502f9f" providerId="ADAL" clId="{928F3599-F88C-4564-9396-85491F59AAB9}" dt="2021-12-21T11:36:51.111" v="40524" actId="478"/>
          <ac:spMkLst>
            <pc:docMk/>
            <pc:sldMk cId="4001729377" sldId="635"/>
            <ac:spMk id="21" creationId="{62875BB1-BDDB-448D-BFFB-C2493E0ACAB3}"/>
          </ac:spMkLst>
        </pc:spChg>
        <pc:spChg chg="mod">
          <ac:chgData name="Musco Emma" userId="b716abda-d766-4537-803a-facd82502f9f" providerId="ADAL" clId="{928F3599-F88C-4564-9396-85491F59AAB9}" dt="2021-12-21T11:38:06.535" v="40584" actId="207"/>
          <ac:spMkLst>
            <pc:docMk/>
            <pc:sldMk cId="4001729377" sldId="635"/>
            <ac:spMk id="23" creationId="{6D93DDCC-9006-4D35-81EF-745F1587E03A}"/>
          </ac:spMkLst>
        </pc:spChg>
        <pc:spChg chg="add mod">
          <ac:chgData name="Musco Emma" userId="b716abda-d766-4537-803a-facd82502f9f" providerId="ADAL" clId="{928F3599-F88C-4564-9396-85491F59AAB9}" dt="2021-12-21T11:37:18.306" v="40531" actId="20577"/>
          <ac:spMkLst>
            <pc:docMk/>
            <pc:sldMk cId="4001729377" sldId="635"/>
            <ac:spMk id="24" creationId="{2F0B2D68-6117-4AFC-B5FB-B8886C4623F3}"/>
          </ac:spMkLst>
        </pc:spChg>
        <pc:spChg chg="add mod">
          <ac:chgData name="Musco Emma" userId="b716abda-d766-4537-803a-facd82502f9f" providerId="ADAL" clId="{928F3599-F88C-4564-9396-85491F59AAB9}" dt="2021-12-21T11:38:03.532" v="40583" actId="255"/>
          <ac:spMkLst>
            <pc:docMk/>
            <pc:sldMk cId="4001729377" sldId="635"/>
            <ac:spMk id="25" creationId="{73318795-E602-43D5-91C6-FAA8022BCC74}"/>
          </ac:spMkLst>
        </pc:spChg>
        <pc:spChg chg="del">
          <ac:chgData name="Musco Emma" userId="b716abda-d766-4537-803a-facd82502f9f" providerId="ADAL" clId="{928F3599-F88C-4564-9396-85491F59AAB9}" dt="2021-12-21T11:36:53.635" v="40525" actId="478"/>
          <ac:spMkLst>
            <pc:docMk/>
            <pc:sldMk cId="4001729377" sldId="635"/>
            <ac:spMk id="26" creationId="{38ED5A68-BFE6-444E-8D97-B0E0D2A76DF1}"/>
          </ac:spMkLst>
        </pc:spChg>
        <pc:picChg chg="add mod">
          <ac:chgData name="Musco Emma" userId="b716abda-d766-4537-803a-facd82502f9f" providerId="ADAL" clId="{928F3599-F88C-4564-9396-85491F59AAB9}" dt="2021-12-21T14:47:11.628" v="45294" actId="207"/>
          <ac:picMkLst>
            <pc:docMk/>
            <pc:sldMk cId="4001729377" sldId="635"/>
            <ac:picMk id="5" creationId="{85A29B87-8F6F-4474-92F6-8CD4BE0A1E02}"/>
          </ac:picMkLst>
        </pc:picChg>
        <pc:picChg chg="del">
          <ac:chgData name="Musco Emma" userId="b716abda-d766-4537-803a-facd82502f9f" providerId="ADAL" clId="{928F3599-F88C-4564-9396-85491F59AAB9}" dt="2021-12-21T11:38:09.622" v="40585" actId="478"/>
          <ac:picMkLst>
            <pc:docMk/>
            <pc:sldMk cId="4001729377" sldId="635"/>
            <ac:picMk id="8" creationId="{EDE6BB2F-AB2D-4FCF-B97A-E3F589A7BD37}"/>
          </ac:picMkLst>
        </pc:picChg>
      </pc:sldChg>
      <pc:sldChg chg="addSp delSp modSp add mod">
        <pc:chgData name="Musco Emma" userId="b716abda-d766-4537-803a-facd82502f9f" providerId="ADAL" clId="{928F3599-F88C-4564-9396-85491F59AAB9}" dt="2021-12-21T15:12:18.121" v="45451" actId="20577"/>
        <pc:sldMkLst>
          <pc:docMk/>
          <pc:sldMk cId="2818598613" sldId="636"/>
        </pc:sldMkLst>
        <pc:spChg chg="add mod">
          <ac:chgData name="Musco Emma" userId="b716abda-d766-4537-803a-facd82502f9f" providerId="ADAL" clId="{928F3599-F88C-4564-9396-85491F59AAB9}" dt="2021-12-21T15:12:18.121" v="45451" actId="20577"/>
          <ac:spMkLst>
            <pc:docMk/>
            <pc:sldMk cId="2818598613" sldId="636"/>
            <ac:spMk id="21" creationId="{46C42918-D1A7-48B5-A41E-F6E214F52A28}"/>
          </ac:spMkLst>
        </pc:spChg>
        <pc:spChg chg="mod">
          <ac:chgData name="Musco Emma" userId="b716abda-d766-4537-803a-facd82502f9f" providerId="ADAL" clId="{928F3599-F88C-4564-9396-85491F59AAB9}" dt="2021-12-21T11:38:28.094" v="40592" actId="20577"/>
          <ac:spMkLst>
            <pc:docMk/>
            <pc:sldMk cId="2818598613" sldId="636"/>
            <ac:spMk id="23" creationId="{6D93DDCC-9006-4D35-81EF-745F1587E03A}"/>
          </ac:spMkLst>
        </pc:spChg>
        <pc:spChg chg="del">
          <ac:chgData name="Musco Emma" userId="b716abda-d766-4537-803a-facd82502f9f" providerId="ADAL" clId="{928F3599-F88C-4564-9396-85491F59AAB9}" dt="2021-12-21T11:38:31.542" v="40593" actId="478"/>
          <ac:spMkLst>
            <pc:docMk/>
            <pc:sldMk cId="2818598613" sldId="636"/>
            <ac:spMk id="24" creationId="{2F0B2D68-6117-4AFC-B5FB-B8886C4623F3}"/>
          </ac:spMkLst>
        </pc:spChg>
        <pc:spChg chg="mod">
          <ac:chgData name="Musco Emma" userId="b716abda-d766-4537-803a-facd82502f9f" providerId="ADAL" clId="{928F3599-F88C-4564-9396-85491F59AAB9}" dt="2021-12-21T11:39:16.570" v="40642" actId="20577"/>
          <ac:spMkLst>
            <pc:docMk/>
            <pc:sldMk cId="2818598613" sldId="636"/>
            <ac:spMk id="25" creationId="{73318795-E602-43D5-91C6-FAA8022BCC74}"/>
          </ac:spMkLst>
        </pc:spChg>
        <pc:picChg chg="add mod">
          <ac:chgData name="Musco Emma" userId="b716abda-d766-4537-803a-facd82502f9f" providerId="ADAL" clId="{928F3599-F88C-4564-9396-85491F59AAB9}" dt="2021-12-21T14:47:14.712" v="45295"/>
          <ac:picMkLst>
            <pc:docMk/>
            <pc:sldMk cId="2818598613" sldId="636"/>
            <ac:picMk id="26" creationId="{299CDF77-651C-4C8C-8716-023546861F60}"/>
          </ac:picMkLst>
        </pc:picChg>
      </pc:sldChg>
      <pc:sldChg chg="addSp delSp modSp add mod ord addCm delCm">
        <pc:chgData name="Musco Emma" userId="b716abda-d766-4537-803a-facd82502f9f" providerId="ADAL" clId="{928F3599-F88C-4564-9396-85491F59AAB9}" dt="2021-12-21T15:08:10.473" v="45443" actId="20577"/>
        <pc:sldMkLst>
          <pc:docMk/>
          <pc:sldMk cId="1961101553" sldId="637"/>
        </pc:sldMkLst>
        <pc:spChg chg="mod">
          <ac:chgData name="Musco Emma" userId="b716abda-d766-4537-803a-facd82502f9f" providerId="ADAL" clId="{928F3599-F88C-4564-9396-85491F59AAB9}" dt="2021-12-21T13:47:42.248" v="43405" actId="207"/>
          <ac:spMkLst>
            <pc:docMk/>
            <pc:sldMk cId="1961101553" sldId="637"/>
            <ac:spMk id="10" creationId="{7416D99C-6EA2-4903-9964-F96929784E55}"/>
          </ac:spMkLst>
        </pc:spChg>
        <pc:spChg chg="add del mod">
          <ac:chgData name="Musco Emma" userId="b716abda-d766-4537-803a-facd82502f9f" providerId="ADAL" clId="{928F3599-F88C-4564-9396-85491F59AAB9}" dt="2021-12-21T13:47:45.466" v="43406" actId="207"/>
          <ac:spMkLst>
            <pc:docMk/>
            <pc:sldMk cId="1961101553" sldId="637"/>
            <ac:spMk id="14" creationId="{9688B066-04F7-47AE-98F6-3DA5EC6F10F7}"/>
          </ac:spMkLst>
        </pc:spChg>
        <pc:spChg chg="mod">
          <ac:chgData name="Musco Emma" userId="b716abda-d766-4537-803a-facd82502f9f" providerId="ADAL" clId="{928F3599-F88C-4564-9396-85491F59AAB9}" dt="2021-12-21T14:11:04.152" v="44191" actId="13926"/>
          <ac:spMkLst>
            <pc:docMk/>
            <pc:sldMk cId="1961101553" sldId="637"/>
            <ac:spMk id="19" creationId="{A67DEB1C-7482-4A5D-8775-BAB9E92A64B8}"/>
          </ac:spMkLst>
        </pc:spChg>
        <pc:spChg chg="add del">
          <ac:chgData name="Musco Emma" userId="b716abda-d766-4537-803a-facd82502f9f" providerId="ADAL" clId="{928F3599-F88C-4564-9396-85491F59AAB9}" dt="2021-12-21T13:45:52.208" v="43326" actId="478"/>
          <ac:spMkLst>
            <pc:docMk/>
            <pc:sldMk cId="1961101553" sldId="637"/>
            <ac:spMk id="21" creationId="{62875BB1-BDDB-448D-BFFB-C2493E0ACAB3}"/>
          </ac:spMkLst>
        </pc:spChg>
        <pc:spChg chg="mod">
          <ac:chgData name="Musco Emma" userId="b716abda-d766-4537-803a-facd82502f9f" providerId="ADAL" clId="{928F3599-F88C-4564-9396-85491F59AAB9}" dt="2021-12-21T13:47:47.969" v="43407" actId="207"/>
          <ac:spMkLst>
            <pc:docMk/>
            <pc:sldMk cId="1961101553" sldId="637"/>
            <ac:spMk id="23" creationId="{6D93DDCC-9006-4D35-81EF-745F1587E03A}"/>
          </ac:spMkLst>
        </pc:spChg>
        <pc:spChg chg="add mod">
          <ac:chgData name="Musco Emma" userId="b716abda-d766-4537-803a-facd82502f9f" providerId="ADAL" clId="{928F3599-F88C-4564-9396-85491F59AAB9}" dt="2021-12-21T15:08:10.473" v="45443" actId="20577"/>
          <ac:spMkLst>
            <pc:docMk/>
            <pc:sldMk cId="1961101553" sldId="637"/>
            <ac:spMk id="24" creationId="{AEA180A0-6E9F-41A4-A0EC-3B2921386082}"/>
          </ac:spMkLst>
        </pc:spChg>
        <pc:spChg chg="del">
          <ac:chgData name="Musco Emma" userId="b716abda-d766-4537-803a-facd82502f9f" providerId="ADAL" clId="{928F3599-F88C-4564-9396-85491F59AAB9}" dt="2021-12-21T13:45:09.483" v="43308" actId="478"/>
          <ac:spMkLst>
            <pc:docMk/>
            <pc:sldMk cId="1961101553" sldId="637"/>
            <ac:spMk id="26" creationId="{38ED5A68-BFE6-444E-8D97-B0E0D2A76DF1}"/>
          </ac:spMkLst>
        </pc:spChg>
        <pc:picChg chg="del">
          <ac:chgData name="Musco Emma" userId="b716abda-d766-4537-803a-facd82502f9f" providerId="ADAL" clId="{928F3599-F88C-4564-9396-85491F59AAB9}" dt="2021-12-21T13:47:14.505" v="43398" actId="478"/>
          <ac:picMkLst>
            <pc:docMk/>
            <pc:sldMk cId="1961101553" sldId="637"/>
            <ac:picMk id="8" creationId="{EDE6BB2F-AB2D-4FCF-B97A-E3F589A7BD37}"/>
          </ac:picMkLst>
        </pc:picChg>
        <pc:picChg chg="add mod">
          <ac:chgData name="Musco Emma" userId="b716abda-d766-4537-803a-facd82502f9f" providerId="ADAL" clId="{928F3599-F88C-4564-9396-85491F59AAB9}" dt="2021-12-21T13:47:19.242" v="43400" actId="1076"/>
          <ac:picMkLst>
            <pc:docMk/>
            <pc:sldMk cId="1961101553" sldId="637"/>
            <ac:picMk id="25" creationId="{71A11DB3-3A60-42CF-973B-E069CC251201}"/>
          </ac:picMkLst>
        </pc:picChg>
      </pc:sldChg>
    </pc:docChg>
  </pc:docChgLst>
  <pc:docChgLst>
    <pc:chgData name="Musco Emma" userId="S::emusco@confindustria.it::b716abda-d766-4537-803a-facd82502f9f" providerId="AD" clId="Web-{ADA8D798-B10B-FAA9-EA3B-4F90EDDF59C7}"/>
    <pc:docChg chg="addSld modSld sldOrd modSection">
      <pc:chgData name="Musco Emma" userId="S::emusco@confindustria.it::b716abda-d766-4537-803a-facd82502f9f" providerId="AD" clId="Web-{ADA8D798-B10B-FAA9-EA3B-4F90EDDF59C7}" dt="2021-12-07T17:32:14.828" v="81" actId="20577"/>
      <pc:docMkLst>
        <pc:docMk/>
      </pc:docMkLst>
      <pc:sldChg chg="delSp modSp ord">
        <pc:chgData name="Musco Emma" userId="S::emusco@confindustria.it::b716abda-d766-4537-803a-facd82502f9f" providerId="AD" clId="Web-{ADA8D798-B10B-FAA9-EA3B-4F90EDDF59C7}" dt="2021-12-07T17:27:37.037" v="27"/>
        <pc:sldMkLst>
          <pc:docMk/>
          <pc:sldMk cId="3837153280" sldId="552"/>
        </pc:sldMkLst>
        <pc:spChg chg="mod">
          <ac:chgData name="Musco Emma" userId="S::emusco@confindustria.it::b716abda-d766-4537-803a-facd82502f9f" providerId="AD" clId="Web-{ADA8D798-B10B-FAA9-EA3B-4F90EDDF59C7}" dt="2021-12-07T17:27:26.443" v="24" actId="20577"/>
          <ac:spMkLst>
            <pc:docMk/>
            <pc:sldMk cId="3837153280" sldId="552"/>
            <ac:spMk id="14" creationId="{9688B066-04F7-47AE-98F6-3DA5EC6F10F7}"/>
          </ac:spMkLst>
        </pc:spChg>
        <pc:spChg chg="mod">
          <ac:chgData name="Musco Emma" userId="S::emusco@confindustria.it::b716abda-d766-4537-803a-facd82502f9f" providerId="AD" clId="Web-{ADA8D798-B10B-FAA9-EA3B-4F90EDDF59C7}" dt="2021-12-07T17:27:30.131" v="25" actId="20577"/>
          <ac:spMkLst>
            <pc:docMk/>
            <pc:sldMk cId="3837153280" sldId="552"/>
            <ac:spMk id="23" creationId="{6D93DDCC-9006-4D35-81EF-745F1587E03A}"/>
          </ac:spMkLst>
        </pc:spChg>
        <pc:picChg chg="del">
          <ac:chgData name="Musco Emma" userId="S::emusco@confindustria.it::b716abda-d766-4537-803a-facd82502f9f" providerId="AD" clId="Web-{ADA8D798-B10B-FAA9-EA3B-4F90EDDF59C7}" dt="2021-12-07T17:27:37.037" v="27"/>
          <ac:picMkLst>
            <pc:docMk/>
            <pc:sldMk cId="3837153280" sldId="552"/>
            <ac:picMk id="6" creationId="{A0A70612-6381-43CE-B1EC-85F2403F53D2}"/>
          </ac:picMkLst>
        </pc:picChg>
      </pc:sldChg>
      <pc:sldChg chg="delSp modSp add replId">
        <pc:chgData name="Musco Emma" userId="S::emusco@confindustria.it::b716abda-d766-4537-803a-facd82502f9f" providerId="AD" clId="Web-{ADA8D798-B10B-FAA9-EA3B-4F90EDDF59C7}" dt="2021-12-07T17:32:14.828" v="81" actId="20577"/>
        <pc:sldMkLst>
          <pc:docMk/>
          <pc:sldMk cId="2959071717" sldId="624"/>
        </pc:sldMkLst>
        <pc:spChg chg="mod">
          <ac:chgData name="Musco Emma" userId="S::emusco@confindustria.it::b716abda-d766-4537-803a-facd82502f9f" providerId="AD" clId="Web-{ADA8D798-B10B-FAA9-EA3B-4F90EDDF59C7}" dt="2021-12-07T17:32:14.828" v="81" actId="20577"/>
          <ac:spMkLst>
            <pc:docMk/>
            <pc:sldMk cId="2959071717" sldId="624"/>
            <ac:spMk id="14" creationId="{9688B066-04F7-47AE-98F6-3DA5EC6F10F7}"/>
          </ac:spMkLst>
        </pc:spChg>
        <pc:spChg chg="mod">
          <ac:chgData name="Musco Emma" userId="S::emusco@confindustria.it::b716abda-d766-4537-803a-facd82502f9f" providerId="AD" clId="Web-{ADA8D798-B10B-FAA9-EA3B-4F90EDDF59C7}" dt="2021-12-07T17:28:49.555" v="32" actId="20577"/>
          <ac:spMkLst>
            <pc:docMk/>
            <pc:sldMk cId="2959071717" sldId="624"/>
            <ac:spMk id="23" creationId="{6D93DDCC-9006-4D35-81EF-745F1587E03A}"/>
          </ac:spMkLst>
        </pc:spChg>
        <pc:picChg chg="del">
          <ac:chgData name="Musco Emma" userId="S::emusco@confindustria.it::b716abda-d766-4537-803a-facd82502f9f" providerId="AD" clId="Web-{ADA8D798-B10B-FAA9-EA3B-4F90EDDF59C7}" dt="2021-12-07T17:27:38.928" v="28"/>
          <ac:picMkLst>
            <pc:docMk/>
            <pc:sldMk cId="2959071717" sldId="624"/>
            <ac:picMk id="6" creationId="{A0A70612-6381-43CE-B1EC-85F2403F53D2}"/>
          </ac:picMkLst>
        </pc:picChg>
      </pc:sldChg>
    </pc:docChg>
  </pc:docChgLst>
  <pc:docChgLst>
    <pc:chgData name="Altrui Simona" userId="S::saltrui@confindustria.it::8eb9dd1d-2f16-4a60-973e-864c3bc9b79a" providerId="AD" clId="Web-{425A0D63-2E98-B552-D151-7CD11F8D93AD}"/>
    <pc:docChg chg="mod modSld">
      <pc:chgData name="Altrui Simona" userId="S::saltrui@confindustria.it::8eb9dd1d-2f16-4a60-973e-864c3bc9b79a" providerId="AD" clId="Web-{425A0D63-2E98-B552-D151-7CD11F8D93AD}" dt="2021-12-21T14:17:05.672" v="83" actId="20577"/>
      <pc:docMkLst>
        <pc:docMk/>
      </pc:docMkLst>
      <pc:sldChg chg="modSp">
        <pc:chgData name="Altrui Simona" userId="S::saltrui@confindustria.it::8eb9dd1d-2f16-4a60-973e-864c3bc9b79a" providerId="AD" clId="Web-{425A0D63-2E98-B552-D151-7CD11F8D93AD}" dt="2021-12-21T13:51:16.893" v="41" actId="20577"/>
        <pc:sldMkLst>
          <pc:docMk/>
          <pc:sldMk cId="3679269564" sldId="453"/>
        </pc:sldMkLst>
        <pc:spChg chg="mod">
          <ac:chgData name="Altrui Simona" userId="S::saltrui@confindustria.it::8eb9dd1d-2f16-4a60-973e-864c3bc9b79a" providerId="AD" clId="Web-{425A0D63-2E98-B552-D151-7CD11F8D93AD}" dt="2021-12-21T13:51:16.893" v="41" actId="20577"/>
          <ac:spMkLst>
            <pc:docMk/>
            <pc:sldMk cId="3679269564" sldId="453"/>
            <ac:spMk id="32" creationId="{C056A848-46DA-4C34-97BF-90832FA10F29}"/>
          </ac:spMkLst>
        </pc:spChg>
      </pc:sldChg>
      <pc:sldChg chg="modSp delCm modCm">
        <pc:chgData name="Altrui Simona" userId="S::saltrui@confindustria.it::8eb9dd1d-2f16-4a60-973e-864c3bc9b79a" providerId="AD" clId="Web-{425A0D63-2E98-B552-D151-7CD11F8D93AD}" dt="2021-12-21T14:16:01.701" v="79"/>
        <pc:sldMkLst>
          <pc:docMk/>
          <pc:sldMk cId="3321791322" sldId="512"/>
        </pc:sldMkLst>
        <pc:spChg chg="mod">
          <ac:chgData name="Altrui Simona" userId="S::saltrui@confindustria.it::8eb9dd1d-2f16-4a60-973e-864c3bc9b79a" providerId="AD" clId="Web-{425A0D63-2E98-B552-D151-7CD11F8D93AD}" dt="2021-12-21T13:50:13.422" v="37" actId="14100"/>
          <ac:spMkLst>
            <pc:docMk/>
            <pc:sldMk cId="3321791322" sldId="512"/>
            <ac:spMk id="25" creationId="{1512E9AC-4D27-4A3C-9575-48596E19ECD9}"/>
          </ac:spMkLst>
        </pc:spChg>
      </pc:sldChg>
      <pc:sldChg chg="modSp delCm">
        <pc:chgData name="Altrui Simona" userId="S::saltrui@confindustria.it::8eb9dd1d-2f16-4a60-973e-864c3bc9b79a" providerId="AD" clId="Web-{425A0D63-2E98-B552-D151-7CD11F8D93AD}" dt="2021-12-21T13:53:58.023" v="65"/>
        <pc:sldMkLst>
          <pc:docMk/>
          <pc:sldMk cId="3915893777" sldId="616"/>
        </pc:sldMkLst>
        <pc:spChg chg="mod">
          <ac:chgData name="Altrui Simona" userId="S::saltrui@confindustria.it::8eb9dd1d-2f16-4a60-973e-864c3bc9b79a" providerId="AD" clId="Web-{425A0D63-2E98-B552-D151-7CD11F8D93AD}" dt="2021-12-21T13:53:46.538" v="64" actId="20577"/>
          <ac:spMkLst>
            <pc:docMk/>
            <pc:sldMk cId="3915893777" sldId="616"/>
            <ac:spMk id="18" creationId="{D454AD63-4F53-4E66-94CD-BA102EA8DABC}"/>
          </ac:spMkLst>
        </pc:spChg>
        <pc:spChg chg="mod">
          <ac:chgData name="Altrui Simona" userId="S::saltrui@confindustria.it::8eb9dd1d-2f16-4a60-973e-864c3bc9b79a" providerId="AD" clId="Web-{425A0D63-2E98-B552-D151-7CD11F8D93AD}" dt="2021-12-21T13:53:33.928" v="46" actId="20577"/>
          <ac:spMkLst>
            <pc:docMk/>
            <pc:sldMk cId="3915893777" sldId="616"/>
            <ac:spMk id="29" creationId="{1B5F3C37-E77D-4AF6-B0EC-70BABBE37A07}"/>
          </ac:spMkLst>
        </pc:spChg>
      </pc:sldChg>
      <pc:sldChg chg="modSp delCm">
        <pc:chgData name="Altrui Simona" userId="S::saltrui@confindustria.it::8eb9dd1d-2f16-4a60-973e-864c3bc9b79a" providerId="AD" clId="Web-{425A0D63-2E98-B552-D151-7CD11F8D93AD}" dt="2021-12-21T14:14:37.370" v="78" actId="20577"/>
        <pc:sldMkLst>
          <pc:docMk/>
          <pc:sldMk cId="1685253896" sldId="628"/>
        </pc:sldMkLst>
        <pc:spChg chg="mod">
          <ac:chgData name="Altrui Simona" userId="S::saltrui@confindustria.it::8eb9dd1d-2f16-4a60-973e-864c3bc9b79a" providerId="AD" clId="Web-{425A0D63-2E98-B552-D151-7CD11F8D93AD}" dt="2021-12-21T14:14:37.370" v="78" actId="20577"/>
          <ac:spMkLst>
            <pc:docMk/>
            <pc:sldMk cId="1685253896" sldId="628"/>
            <ac:spMk id="6" creationId="{CB3119D8-23E2-4891-8CA8-334A86181B75}"/>
          </ac:spMkLst>
        </pc:spChg>
      </pc:sldChg>
      <pc:sldChg chg="modSp">
        <pc:chgData name="Altrui Simona" userId="S::saltrui@confindustria.it::8eb9dd1d-2f16-4a60-973e-864c3bc9b79a" providerId="AD" clId="Web-{425A0D63-2E98-B552-D151-7CD11F8D93AD}" dt="2021-12-21T13:48:57.827" v="18" actId="20577"/>
        <pc:sldMkLst>
          <pc:docMk/>
          <pc:sldMk cId="4001729377" sldId="635"/>
        </pc:sldMkLst>
        <pc:spChg chg="mod">
          <ac:chgData name="Altrui Simona" userId="S::saltrui@confindustria.it::8eb9dd1d-2f16-4a60-973e-864c3bc9b79a" providerId="AD" clId="Web-{425A0D63-2E98-B552-D151-7CD11F8D93AD}" dt="2021-12-21T13:48:57.827" v="18" actId="20577"/>
          <ac:spMkLst>
            <pc:docMk/>
            <pc:sldMk cId="4001729377" sldId="635"/>
            <ac:spMk id="24" creationId="{2F0B2D68-6117-4AFC-B5FB-B8886C4623F3}"/>
          </ac:spMkLst>
        </pc:spChg>
      </pc:sldChg>
      <pc:sldChg chg="modSp">
        <pc:chgData name="Altrui Simona" userId="S::saltrui@confindustria.it::8eb9dd1d-2f16-4a60-973e-864c3bc9b79a" providerId="AD" clId="Web-{425A0D63-2E98-B552-D151-7CD11F8D93AD}" dt="2021-12-21T14:17:05.672" v="83" actId="20577"/>
        <pc:sldMkLst>
          <pc:docMk/>
          <pc:sldMk cId="2818598613" sldId="636"/>
        </pc:sldMkLst>
        <pc:spChg chg="mod">
          <ac:chgData name="Altrui Simona" userId="S::saltrui@confindustria.it::8eb9dd1d-2f16-4a60-973e-864c3bc9b79a" providerId="AD" clId="Web-{425A0D63-2E98-B552-D151-7CD11F8D93AD}" dt="2021-12-21T14:17:05.672" v="83" actId="20577"/>
          <ac:spMkLst>
            <pc:docMk/>
            <pc:sldMk cId="2818598613" sldId="636"/>
            <ac:spMk id="21" creationId="{46C42918-D1A7-48B5-A41E-F6E214F52A28}"/>
          </ac:spMkLst>
        </pc:spChg>
      </pc:sldChg>
    </pc:docChg>
  </pc:docChgLst>
  <pc:docChgLst>
    <pc:chgData name="Abruzzese Giulia" userId="S::gabruzzese@confindustria.it::f5c1aaa5-f118-4605-bd76-e90ec171e89a" providerId="AD" clId="Web-{029B0191-545B-14EC-39CD-E08A4CC3069D}"/>
    <pc:docChg chg="modSld">
      <pc:chgData name="Abruzzese Giulia" userId="S::gabruzzese@confindustria.it::f5c1aaa5-f118-4605-bd76-e90ec171e89a" providerId="AD" clId="Web-{029B0191-545B-14EC-39CD-E08A4CC3069D}" dt="2021-12-21T08:53:40.948" v="129"/>
      <pc:docMkLst>
        <pc:docMk/>
      </pc:docMkLst>
      <pc:sldChg chg="addSp delSp modSp addCm">
        <pc:chgData name="Abruzzese Giulia" userId="S::gabruzzese@confindustria.it::f5c1aaa5-f118-4605-bd76-e90ec171e89a" providerId="AD" clId="Web-{029B0191-545B-14EC-39CD-E08A4CC3069D}" dt="2021-12-21T08:53:40.948" v="129"/>
        <pc:sldMkLst>
          <pc:docMk/>
          <pc:sldMk cId="1685253896" sldId="628"/>
        </pc:sldMkLst>
        <pc:spChg chg="add del mod">
          <ac:chgData name="Abruzzese Giulia" userId="S::gabruzzese@confindustria.it::f5c1aaa5-f118-4605-bd76-e90ec171e89a" providerId="AD" clId="Web-{029B0191-545B-14EC-39CD-E08A4CC3069D}" dt="2021-12-21T08:52:33.447" v="6"/>
          <ac:spMkLst>
            <pc:docMk/>
            <pc:sldMk cId="1685253896" sldId="628"/>
            <ac:spMk id="2" creationId="{AC7D00E0-CECC-4590-84B5-4D550AFA95B5}"/>
          </ac:spMkLst>
        </pc:spChg>
        <pc:spChg chg="add mod">
          <ac:chgData name="Abruzzese Giulia" userId="S::gabruzzese@confindustria.it::f5c1aaa5-f118-4605-bd76-e90ec171e89a" providerId="AD" clId="Web-{029B0191-545B-14EC-39CD-E08A4CC3069D}" dt="2021-12-21T08:53:30.620" v="128" actId="20577"/>
          <ac:spMkLst>
            <pc:docMk/>
            <pc:sldMk cId="1685253896" sldId="628"/>
            <ac:spMk id="3" creationId="{F9659C9B-F98E-41B5-8DC5-13C80D9B4F24}"/>
          </ac:spMkLst>
        </pc:spChg>
      </pc:sldChg>
    </pc:docChg>
  </pc:docChgLst>
  <pc:docChgLst>
    <pc:chgData name="Salvi Valeria" userId="S::vsalvi@confindustria.it::c786fe13-c15d-4115-9340-a8d67609513e" providerId="AD" clId="Web-{C033C136-2979-F455-4A1B-972D65B1A860}"/>
    <pc:docChg chg="">
      <pc:chgData name="Salvi Valeria" userId="S::vsalvi@confindustria.it::c786fe13-c15d-4115-9340-a8d67609513e" providerId="AD" clId="Web-{C033C136-2979-F455-4A1B-972D65B1A860}" dt="2021-12-21T14:07:54.613" v="0"/>
      <pc:docMkLst>
        <pc:docMk/>
      </pc:docMkLst>
      <pc:sldChg chg="modCm">
        <pc:chgData name="Salvi Valeria" userId="S::vsalvi@confindustria.it::c786fe13-c15d-4115-9340-a8d67609513e" providerId="AD" clId="Web-{C033C136-2979-F455-4A1B-972D65B1A860}" dt="2021-12-21T14:07:54.613" v="0"/>
        <pc:sldMkLst>
          <pc:docMk/>
          <pc:sldMk cId="924759343" sldId="597"/>
        </pc:sldMkLst>
      </pc:sldChg>
    </pc:docChg>
  </pc:docChgLst>
  <pc:docChgLst>
    <pc:chgData name="Ferracani Giannaede" userId="S::gferracani@confindustria.it::595727f9-2de5-409f-aa4f-b5212e4c0682" providerId="AD" clId="Web-{B1B6DC38-CF1A-80F0-E962-C6442DD7B788}"/>
    <pc:docChg chg="modSld">
      <pc:chgData name="Ferracani Giannaede" userId="S::gferracani@confindustria.it::595727f9-2de5-409f-aa4f-b5212e4c0682" providerId="AD" clId="Web-{B1B6DC38-CF1A-80F0-E962-C6442DD7B788}" dt="2021-12-21T15:01:11.731" v="185" actId="1076"/>
      <pc:docMkLst>
        <pc:docMk/>
      </pc:docMkLst>
      <pc:sldChg chg="modSp">
        <pc:chgData name="Ferracani Giannaede" userId="S::gferracani@confindustria.it::595727f9-2de5-409f-aa4f-b5212e4c0682" providerId="AD" clId="Web-{B1B6DC38-CF1A-80F0-E962-C6442DD7B788}" dt="2021-12-21T15:01:11.731" v="185" actId="1076"/>
        <pc:sldMkLst>
          <pc:docMk/>
          <pc:sldMk cId="2897284084" sldId="505"/>
        </pc:sldMkLst>
        <pc:spChg chg="mod">
          <ac:chgData name="Ferracani Giannaede" userId="S::gferracani@confindustria.it::595727f9-2de5-409f-aa4f-b5212e4c0682" providerId="AD" clId="Web-{B1B6DC38-CF1A-80F0-E962-C6442DD7B788}" dt="2021-12-21T14:59:39.072" v="121" actId="20577"/>
          <ac:spMkLst>
            <pc:docMk/>
            <pc:sldMk cId="2897284084" sldId="505"/>
            <ac:spMk id="18" creationId="{A90CBAD1-262B-4BD4-B883-214BE7081D8E}"/>
          </ac:spMkLst>
        </pc:spChg>
        <pc:spChg chg="mod">
          <ac:chgData name="Ferracani Giannaede" userId="S::gferracani@confindustria.it::595727f9-2de5-409f-aa4f-b5212e4c0682" providerId="AD" clId="Web-{B1B6DC38-CF1A-80F0-E962-C6442DD7B788}" dt="2021-12-21T15:01:11.731" v="185" actId="1076"/>
          <ac:spMkLst>
            <pc:docMk/>
            <pc:sldMk cId="2897284084" sldId="505"/>
            <ac:spMk id="23" creationId="{365B948F-8993-4062-B0D6-FD2D91AD9F07}"/>
          </ac:spMkLst>
        </pc:spChg>
        <pc:spChg chg="mod">
          <ac:chgData name="Ferracani Giannaede" userId="S::gferracani@confindustria.it::595727f9-2de5-409f-aa4f-b5212e4c0682" providerId="AD" clId="Web-{B1B6DC38-CF1A-80F0-E962-C6442DD7B788}" dt="2021-12-21T15:01:08.059" v="184" actId="20577"/>
          <ac:spMkLst>
            <pc:docMk/>
            <pc:sldMk cId="2897284084" sldId="505"/>
            <ac:spMk id="25" creationId="{13E3E34A-0DA6-4D74-B89B-760FFCBCBB88}"/>
          </ac:spMkLst>
        </pc:spChg>
      </pc:sldChg>
      <pc:sldChg chg="modSp">
        <pc:chgData name="Ferracani Giannaede" userId="S::gferracani@confindustria.it::595727f9-2de5-409f-aa4f-b5212e4c0682" providerId="AD" clId="Web-{B1B6DC38-CF1A-80F0-E962-C6442DD7B788}" dt="2021-12-21T14:51:50.918" v="3" actId="20577"/>
        <pc:sldMkLst>
          <pc:docMk/>
          <pc:sldMk cId="2940583960" sldId="634"/>
        </pc:sldMkLst>
        <pc:spChg chg="mod">
          <ac:chgData name="Ferracani Giannaede" userId="S::gferracani@confindustria.it::595727f9-2de5-409f-aa4f-b5212e4c0682" providerId="AD" clId="Web-{B1B6DC38-CF1A-80F0-E962-C6442DD7B788}" dt="2021-12-21T14:51:50.918" v="3" actId="20577"/>
          <ac:spMkLst>
            <pc:docMk/>
            <pc:sldMk cId="2940583960" sldId="634"/>
            <ac:spMk id="18" creationId="{692DDC4E-EA09-43B0-B396-4D1133E025EB}"/>
          </ac:spMkLst>
        </pc:spChg>
      </pc:sldChg>
    </pc:docChg>
  </pc:docChgLst>
  <pc:docChgLst>
    <pc:chgData name="Bonanno Giorgio" userId="S::gbonanno@confindustria.it::289535e6-c59a-47ca-b292-00dfea5ad0d3" providerId="AD" clId="Web-{DDB7E9F1-2D7C-D00E-B126-7E0ABE2792F2}"/>
    <pc:docChg chg="mod modSld">
      <pc:chgData name="Bonanno Giorgio" userId="S::gbonanno@confindustria.it::289535e6-c59a-47ca-b292-00dfea5ad0d3" providerId="AD" clId="Web-{DDB7E9F1-2D7C-D00E-B126-7E0ABE2792F2}" dt="2021-12-21T10:10:55.510" v="38"/>
      <pc:docMkLst>
        <pc:docMk/>
      </pc:docMkLst>
      <pc:sldChg chg="modCm">
        <pc:chgData name="Bonanno Giorgio" userId="S::gbonanno@confindustria.it::289535e6-c59a-47ca-b292-00dfea5ad0d3" providerId="AD" clId="Web-{DDB7E9F1-2D7C-D00E-B126-7E0ABE2792F2}" dt="2021-12-21T09:04:01.021" v="2"/>
        <pc:sldMkLst>
          <pc:docMk/>
          <pc:sldMk cId="1685253896" sldId="628"/>
        </pc:sldMkLst>
      </pc:sldChg>
      <pc:sldChg chg="modSp">
        <pc:chgData name="Bonanno Giorgio" userId="S::gbonanno@confindustria.it::289535e6-c59a-47ca-b292-00dfea5ad0d3" providerId="AD" clId="Web-{DDB7E9F1-2D7C-D00E-B126-7E0ABE2792F2}" dt="2021-12-21T10:10:55.510" v="38"/>
        <pc:sldMkLst>
          <pc:docMk/>
          <pc:sldMk cId="3579889132" sldId="631"/>
        </pc:sldMkLst>
        <pc:graphicFrameChg chg="mod modGraphic">
          <ac:chgData name="Bonanno Giorgio" userId="S::gbonanno@confindustria.it::289535e6-c59a-47ca-b292-00dfea5ad0d3" providerId="AD" clId="Web-{DDB7E9F1-2D7C-D00E-B126-7E0ABE2792F2}" dt="2021-12-21T10:10:55.510" v="38"/>
          <ac:graphicFrameMkLst>
            <pc:docMk/>
            <pc:sldMk cId="3579889132" sldId="631"/>
            <ac:graphicFrameMk id="2" creationId="{31E065EA-3C86-4AD5-AC52-2FEEC8E86F87}"/>
          </ac:graphicFrameMkLst>
        </pc:graphicFrameChg>
      </pc:sldChg>
      <pc:sldChg chg="modCm">
        <pc:chgData name="Bonanno Giorgio" userId="S::gbonanno@confindustria.it::289535e6-c59a-47ca-b292-00dfea5ad0d3" providerId="AD" clId="Web-{DDB7E9F1-2D7C-D00E-B126-7E0ABE2792F2}" dt="2021-12-21T09:02:26.253" v="1"/>
        <pc:sldMkLst>
          <pc:docMk/>
          <pc:sldMk cId="1432237884" sldId="632"/>
        </pc:sldMkLst>
      </pc:sldChg>
    </pc:docChg>
  </pc:docChgLst>
  <pc:docChgLst>
    <pc:chgData name="Abruzzese Giulia" userId="S::gabruzzese@confindustria.it::f5c1aaa5-f118-4605-bd76-e90ec171e89a" providerId="AD" clId="Web-{15AA683A-A4F4-9BA5-84B8-44E11AA90618}"/>
    <pc:docChg chg="modSld">
      <pc:chgData name="Abruzzese Giulia" userId="S::gabruzzese@confindustria.it::f5c1aaa5-f118-4605-bd76-e90ec171e89a" providerId="AD" clId="Web-{15AA683A-A4F4-9BA5-84B8-44E11AA90618}" dt="2021-12-21T09:31:45.286" v="154"/>
      <pc:docMkLst>
        <pc:docMk/>
      </pc:docMkLst>
      <pc:sldChg chg="delSp modSp delAnim modCm">
        <pc:chgData name="Abruzzese Giulia" userId="S::gabruzzese@confindustria.it::f5c1aaa5-f118-4605-bd76-e90ec171e89a" providerId="AD" clId="Web-{15AA683A-A4F4-9BA5-84B8-44E11AA90618}" dt="2021-12-21T09:31:45.286" v="154"/>
        <pc:sldMkLst>
          <pc:docMk/>
          <pc:sldMk cId="237919883" sldId="633"/>
        </pc:sldMkLst>
        <pc:spChg chg="del">
          <ac:chgData name="Abruzzese Giulia" userId="S::gabruzzese@confindustria.it::f5c1aaa5-f118-4605-bd76-e90ec171e89a" providerId="AD" clId="Web-{15AA683A-A4F4-9BA5-84B8-44E11AA90618}" dt="2021-12-21T09:28:43.111" v="135"/>
          <ac:spMkLst>
            <pc:docMk/>
            <pc:sldMk cId="237919883" sldId="633"/>
            <ac:spMk id="10" creationId="{7416D99C-6EA2-4903-9964-F96929784E55}"/>
          </ac:spMkLst>
        </pc:spChg>
        <pc:graphicFrameChg chg="mod modGraphic">
          <ac:chgData name="Abruzzese Giulia" userId="S::gabruzzese@confindustria.it::f5c1aaa5-f118-4605-bd76-e90ec171e89a" providerId="AD" clId="Web-{15AA683A-A4F4-9BA5-84B8-44E11AA90618}" dt="2021-12-21T09:31:05.176" v="153"/>
          <ac:graphicFrameMkLst>
            <pc:docMk/>
            <pc:sldMk cId="237919883" sldId="633"/>
            <ac:graphicFrameMk id="2" creationId="{31E065EA-3C86-4AD5-AC52-2FEEC8E86F87}"/>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839900-99E6-44E3-BDE5-953722B371D4}" type="datetimeFigureOut">
              <a:rPr lang="ru-RU" smtClean="0"/>
              <a:t>21.12.2021</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F11F3D-688C-441E-A040-C4529FFCEAEE}" type="slidenum">
              <a:rPr lang="ru-RU" smtClean="0"/>
              <a:t>‹N›</a:t>
            </a:fld>
            <a:endParaRPr lang="ru-RU"/>
          </a:p>
        </p:txBody>
      </p:sp>
    </p:spTree>
    <p:extLst>
      <p:ext uri="{BB962C8B-B14F-4D97-AF65-F5344CB8AC3E}">
        <p14:creationId xmlns:p14="http://schemas.microsoft.com/office/powerpoint/2010/main" val="3755029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2FC01-303A-4CCF-B2E2-70326DD83554}" type="datetimeFigureOut">
              <a:rPr lang="ru-RU" smtClean="0"/>
              <a:t>21.12.2021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AE1D-7471-4465-8690-2563671710D2}" type="slidenum">
              <a:rPr lang="ru-RU" smtClean="0"/>
              <a:t>‹N›</a:t>
            </a:fld>
            <a:endParaRPr lang="ru-RU"/>
          </a:p>
        </p:txBody>
      </p:sp>
    </p:spTree>
    <p:extLst>
      <p:ext uri="{BB962C8B-B14F-4D97-AF65-F5344CB8AC3E}">
        <p14:creationId xmlns:p14="http://schemas.microsoft.com/office/powerpoint/2010/main" val="3311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Два объекта">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3629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5A5D3-D6F3-3844-8CEB-E5D5EB5A4D07}"/>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contenuto 2">
            <a:extLst>
              <a:ext uri="{FF2B5EF4-FFF2-40B4-BE49-F238E27FC236}">
                <a16:creationId xmlns:a16="http://schemas.microsoft.com/office/drawing/2014/main" id="{EE2ED06B-EEC8-7944-BC50-3C796A3C9066}"/>
              </a:ext>
            </a:extLst>
          </p:cNvPr>
          <p:cNvSpPr>
            <a:spLocks noGrp="1"/>
          </p:cNvSpPr>
          <p:nvPr>
            <p:ph idx="1"/>
          </p:nvPr>
        </p:nvSpPr>
        <p:spPr>
          <a:xfrm>
            <a:off x="7774783" y="1481368"/>
            <a:ext cx="9258300" cy="7311566"/>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1C20829-A0DC-5641-BDD9-118BC5EF9879}"/>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4FB5D36D-63BB-E144-9C83-143536B49E2C}"/>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6" name="Segnaposto piè di pagina 5">
            <a:extLst>
              <a:ext uri="{FF2B5EF4-FFF2-40B4-BE49-F238E27FC236}">
                <a16:creationId xmlns:a16="http://schemas.microsoft.com/office/drawing/2014/main" id="{7883806F-8F44-5546-879A-FF99A779E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CD6F17-27B1-FD4B-B64B-BE6A8D25293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4111639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41948-2A69-7147-AB81-E81DECA6D22A}"/>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immagine 2">
            <a:extLst>
              <a:ext uri="{FF2B5EF4-FFF2-40B4-BE49-F238E27FC236}">
                <a16:creationId xmlns:a16="http://schemas.microsoft.com/office/drawing/2014/main" id="{4A1F5E16-3A2A-2A44-8304-10D17E472FC3}"/>
              </a:ext>
            </a:extLst>
          </p:cNvPr>
          <p:cNvSpPr>
            <a:spLocks noGrp="1"/>
          </p:cNvSpPr>
          <p:nvPr>
            <p:ph type="pic" idx="1"/>
          </p:nvPr>
        </p:nvSpPr>
        <p:spPr>
          <a:xfrm>
            <a:off x="7774783" y="1481368"/>
            <a:ext cx="9258300" cy="7311566"/>
          </a:xfrm>
        </p:spPr>
        <p:txBody>
          <a:bodyPr/>
          <a:lstStyle>
            <a:lvl1pPr marL="0" indent="0">
              <a:buNone/>
              <a:defRPr sz="3600"/>
            </a:lvl1pPr>
            <a:lvl2pPr marL="514437" indent="0">
              <a:buNone/>
              <a:defRPr sz="3150"/>
            </a:lvl2pPr>
            <a:lvl3pPr marL="1028872" indent="0">
              <a:buNone/>
              <a:defRPr sz="2700"/>
            </a:lvl3pPr>
            <a:lvl4pPr marL="1543307" indent="0">
              <a:buNone/>
              <a:defRPr sz="2250"/>
            </a:lvl4pPr>
            <a:lvl5pPr marL="2057742" indent="0">
              <a:buNone/>
              <a:defRPr sz="2250"/>
            </a:lvl5pPr>
            <a:lvl6pPr marL="2572179" indent="0">
              <a:buNone/>
              <a:defRPr sz="2250"/>
            </a:lvl6pPr>
            <a:lvl7pPr marL="3086614" indent="0">
              <a:buNone/>
              <a:defRPr sz="2250"/>
            </a:lvl7pPr>
            <a:lvl8pPr marL="3601051" indent="0">
              <a:buNone/>
              <a:defRPr sz="2250"/>
            </a:lvl8pPr>
            <a:lvl9pPr marL="4115486" indent="0">
              <a:buNone/>
              <a:defRPr sz="2250"/>
            </a:lvl9pPr>
          </a:lstStyle>
          <a:p>
            <a:endParaRPr lang="it-IT"/>
          </a:p>
        </p:txBody>
      </p:sp>
      <p:sp>
        <p:nvSpPr>
          <p:cNvPr id="4" name="Segnaposto testo 3">
            <a:extLst>
              <a:ext uri="{FF2B5EF4-FFF2-40B4-BE49-F238E27FC236}">
                <a16:creationId xmlns:a16="http://schemas.microsoft.com/office/drawing/2014/main" id="{DEB7244A-3C67-F34C-B0D1-42F7C86233AF}"/>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32791E92-56D8-FA4F-A93C-9BDEFC24C828}"/>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6" name="Segnaposto piè di pagina 5">
            <a:extLst>
              <a:ext uri="{FF2B5EF4-FFF2-40B4-BE49-F238E27FC236}">
                <a16:creationId xmlns:a16="http://schemas.microsoft.com/office/drawing/2014/main" id="{68107D02-5664-E942-BEE9-071D9B835D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FB122D-0C92-E543-B774-F745CA53D40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742824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41B51-0660-8843-B5EF-2EB852C5CB0B}"/>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9CFC9CC6-418E-054C-918D-31AC6840EF9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F385DC-CC86-DD40-BEEA-EF8CCBAE36E2}"/>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5" name="Segnaposto piè di pagina 4">
            <a:extLst>
              <a:ext uri="{FF2B5EF4-FFF2-40B4-BE49-F238E27FC236}">
                <a16:creationId xmlns:a16="http://schemas.microsoft.com/office/drawing/2014/main" id="{E802B4C5-D4B2-7146-A4C4-1A75E66339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96E0A-23DE-7D47-A79B-8613EA29740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1399102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0431626-939F-C84C-8A5A-B6154D117511}"/>
              </a:ext>
            </a:extLst>
          </p:cNvPr>
          <p:cNvSpPr>
            <a:spLocks noGrp="1"/>
          </p:cNvSpPr>
          <p:nvPr>
            <p:ph type="title" orient="vert"/>
          </p:nvPr>
        </p:nvSpPr>
        <p:spPr>
          <a:xfrm>
            <a:off x="13087352" y="547776"/>
            <a:ext cx="3943350" cy="8719103"/>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25B65DD7-3280-2247-8DB0-6B6E71C8CC28}"/>
              </a:ext>
            </a:extLst>
          </p:cNvPr>
          <p:cNvSpPr>
            <a:spLocks noGrp="1"/>
          </p:cNvSpPr>
          <p:nvPr>
            <p:ph type="body" orient="vert" idx="1"/>
          </p:nvPr>
        </p:nvSpPr>
        <p:spPr>
          <a:xfrm>
            <a:off x="1257303" y="547776"/>
            <a:ext cx="11601450" cy="871910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C02EAF-003B-274D-9275-FE459EDACDA5}"/>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5" name="Segnaposto piè di pagina 4">
            <a:extLst>
              <a:ext uri="{FF2B5EF4-FFF2-40B4-BE49-F238E27FC236}">
                <a16:creationId xmlns:a16="http://schemas.microsoft.com/office/drawing/2014/main" id="{4F6E0B2B-D801-CC40-89D6-549AC8D128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F12A7-9596-B748-8EDD-20CBF50BBD1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0727260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Рисунок 3">
            <a:extLst>
              <a:ext uri="{FF2B5EF4-FFF2-40B4-BE49-F238E27FC236}">
                <a16:creationId xmlns:a16="http://schemas.microsoft.com/office/drawing/2014/main" id="{D93942AE-C264-4C3E-A0D8-D8A04C8814BA}"/>
              </a:ext>
            </a:extLst>
          </p:cNvPr>
          <p:cNvSpPr>
            <a:spLocks noGrp="1"/>
          </p:cNvSpPr>
          <p:nvPr>
            <p:ph type="pic" sz="quarter" idx="11"/>
          </p:nvPr>
        </p:nvSpPr>
        <p:spPr>
          <a:xfrm>
            <a:off x="12397565" y="0"/>
            <a:ext cx="5890437" cy="10288588"/>
          </a:xfrm>
          <a:prstGeom prst="rect">
            <a:avLst/>
          </a:prstGeom>
        </p:spPr>
        <p:txBody>
          <a:bodyPr/>
          <a:lstStyle/>
          <a:p>
            <a:endParaRPr lang="ru-RU"/>
          </a:p>
        </p:txBody>
      </p:sp>
    </p:spTree>
    <p:extLst>
      <p:ext uri="{BB962C8B-B14F-4D97-AF65-F5344CB8AC3E}">
        <p14:creationId xmlns:p14="http://schemas.microsoft.com/office/powerpoint/2010/main" val="28665461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B805455C-437E-2244-843F-2AA453C9D30E}"/>
              </a:ext>
            </a:extLst>
          </p:cNvPr>
          <p:cNvGrpSpPr/>
          <p:nvPr userDrawn="1"/>
        </p:nvGrpSpPr>
        <p:grpSpPr>
          <a:xfrm>
            <a:off x="-4667241" y="-169868"/>
            <a:ext cx="13692489" cy="10716787"/>
            <a:chOff x="-1774567" y="-19829"/>
            <a:chExt cx="6662903" cy="6910907"/>
          </a:xfrm>
        </p:grpSpPr>
        <p:sp>
          <p:nvSpPr>
            <p:cNvPr id="8" name="Figura a mano libera 7">
              <a:extLst>
                <a:ext uri="{FF2B5EF4-FFF2-40B4-BE49-F238E27FC236}">
                  <a16:creationId xmlns:a16="http://schemas.microsoft.com/office/drawing/2014/main" id="{56CB6777-68A9-4341-A137-A30058777420}"/>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nvGrpSpPr>
            <p:cNvPr id="9" name="Gruppo 8">
              <a:extLst>
                <a:ext uri="{FF2B5EF4-FFF2-40B4-BE49-F238E27FC236}">
                  <a16:creationId xmlns:a16="http://schemas.microsoft.com/office/drawing/2014/main" id="{318EE216-BDEF-A24A-A663-999CDFAA32BE}"/>
                </a:ext>
              </a:extLst>
            </p:cNvPr>
            <p:cNvGrpSpPr/>
            <p:nvPr/>
          </p:nvGrpSpPr>
          <p:grpSpPr>
            <a:xfrm>
              <a:off x="-1774567" y="-19829"/>
              <a:ext cx="6662903" cy="6910907"/>
              <a:chOff x="-1774567" y="-19829"/>
              <a:chExt cx="6662903" cy="6910907"/>
            </a:xfrm>
          </p:grpSpPr>
          <p:sp>
            <p:nvSpPr>
              <p:cNvPr id="11" name="Figura a mano libera 10">
                <a:extLst>
                  <a:ext uri="{FF2B5EF4-FFF2-40B4-BE49-F238E27FC236}">
                    <a16:creationId xmlns:a16="http://schemas.microsoft.com/office/drawing/2014/main" id="{FE1177DF-9242-324E-AEA8-11803486B08A}"/>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sp>
            <p:nvSpPr>
              <p:cNvPr id="12" name="Figura a mano libera 11">
                <a:extLst>
                  <a:ext uri="{FF2B5EF4-FFF2-40B4-BE49-F238E27FC236}">
                    <a16:creationId xmlns:a16="http://schemas.microsoft.com/office/drawing/2014/main" id="{3998410A-EF9E-EA4C-87D0-D5AA30B3BD67}"/>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
          <p:nvSpPr>
            <p:cNvPr id="10" name="Figura a mano libera 9">
              <a:extLst>
                <a:ext uri="{FF2B5EF4-FFF2-40B4-BE49-F238E27FC236}">
                  <a16:creationId xmlns:a16="http://schemas.microsoft.com/office/drawing/2014/main" id="{66D2DEA4-F7F5-9D42-9352-A08D5C9CD633}"/>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Tree>
    <p:extLst>
      <p:ext uri="{BB962C8B-B14F-4D97-AF65-F5344CB8AC3E}">
        <p14:creationId xmlns:p14="http://schemas.microsoft.com/office/powerpoint/2010/main" val="32024324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90E1A-2852-5845-BC32-2ECD1AF1DE85}"/>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F480F220-E815-764F-923F-C56E17C75C7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178F79-79A3-484C-9368-322BBD953AF9}"/>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5" name="Segnaposto piè di pagina 4">
            <a:extLst>
              <a:ext uri="{FF2B5EF4-FFF2-40B4-BE49-F238E27FC236}">
                <a16:creationId xmlns:a16="http://schemas.microsoft.com/office/drawing/2014/main" id="{598D64C9-2B59-B942-B2F7-73B109A42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7D81AD-6BF9-5B41-858E-F223A006D753}"/>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6440364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E5720-BE48-8040-B575-7ADB372EECD1}"/>
              </a:ext>
            </a:extLst>
          </p:cNvPr>
          <p:cNvSpPr>
            <a:spLocks noGrp="1"/>
          </p:cNvSpPr>
          <p:nvPr>
            <p:ph type="title"/>
          </p:nvPr>
        </p:nvSpPr>
        <p:spPr>
          <a:xfrm>
            <a:off x="1247776" y="2565005"/>
            <a:ext cx="15773400" cy="4279766"/>
          </a:xfrm>
        </p:spPr>
        <p:txBody>
          <a:bodyPr anchor="b"/>
          <a:lstStyle>
            <a:lvl1pPr>
              <a:defRPr sz="6751"/>
            </a:lvl1pPr>
          </a:lstStyle>
          <a:p>
            <a:r>
              <a:rPr lang="it-IT"/>
              <a:t>Fare clic per modificare lo stile del titolo</a:t>
            </a:r>
          </a:p>
        </p:txBody>
      </p:sp>
      <p:sp>
        <p:nvSpPr>
          <p:cNvPr id="3" name="Segnaposto testo 2">
            <a:extLst>
              <a:ext uri="{FF2B5EF4-FFF2-40B4-BE49-F238E27FC236}">
                <a16:creationId xmlns:a16="http://schemas.microsoft.com/office/drawing/2014/main" id="{3F4B0907-DDD4-574E-B0D7-BDFDC9D485D9}"/>
              </a:ext>
            </a:extLst>
          </p:cNvPr>
          <p:cNvSpPr>
            <a:spLocks noGrp="1"/>
          </p:cNvSpPr>
          <p:nvPr>
            <p:ph type="body" idx="1"/>
          </p:nvPr>
        </p:nvSpPr>
        <p:spPr>
          <a:xfrm>
            <a:off x="1247776" y="6885259"/>
            <a:ext cx="15773400" cy="2250628"/>
          </a:xfrm>
        </p:spPr>
        <p:txBody>
          <a:bodyPr/>
          <a:lstStyle>
            <a:lvl1pPr marL="0" indent="0">
              <a:buNone/>
              <a:defRPr sz="2700">
                <a:solidFill>
                  <a:schemeClr val="tx1">
                    <a:tint val="75000"/>
                  </a:schemeClr>
                </a:solidFill>
              </a:defRPr>
            </a:lvl1pPr>
            <a:lvl2pPr marL="514437" indent="0">
              <a:buNone/>
              <a:defRPr sz="2250">
                <a:solidFill>
                  <a:schemeClr val="tx1">
                    <a:tint val="75000"/>
                  </a:schemeClr>
                </a:solidFill>
              </a:defRPr>
            </a:lvl2pPr>
            <a:lvl3pPr marL="1028872" indent="0">
              <a:buNone/>
              <a:defRPr sz="2025">
                <a:solidFill>
                  <a:schemeClr val="tx1">
                    <a:tint val="75000"/>
                  </a:schemeClr>
                </a:solidFill>
              </a:defRPr>
            </a:lvl3pPr>
            <a:lvl4pPr marL="1543307" indent="0">
              <a:buNone/>
              <a:defRPr sz="1800">
                <a:solidFill>
                  <a:schemeClr val="tx1">
                    <a:tint val="75000"/>
                  </a:schemeClr>
                </a:solidFill>
              </a:defRPr>
            </a:lvl4pPr>
            <a:lvl5pPr marL="2057742" indent="0">
              <a:buNone/>
              <a:defRPr sz="1800">
                <a:solidFill>
                  <a:schemeClr val="tx1">
                    <a:tint val="75000"/>
                  </a:schemeClr>
                </a:solidFill>
              </a:defRPr>
            </a:lvl5pPr>
            <a:lvl6pPr marL="2572179" indent="0">
              <a:buNone/>
              <a:defRPr sz="1800">
                <a:solidFill>
                  <a:schemeClr val="tx1">
                    <a:tint val="75000"/>
                  </a:schemeClr>
                </a:solidFill>
              </a:defRPr>
            </a:lvl6pPr>
            <a:lvl7pPr marL="3086614" indent="0">
              <a:buNone/>
              <a:defRPr sz="1800">
                <a:solidFill>
                  <a:schemeClr val="tx1">
                    <a:tint val="75000"/>
                  </a:schemeClr>
                </a:solidFill>
              </a:defRPr>
            </a:lvl7pPr>
            <a:lvl8pPr marL="3601051" indent="0">
              <a:buNone/>
              <a:defRPr sz="1800">
                <a:solidFill>
                  <a:schemeClr val="tx1">
                    <a:tint val="75000"/>
                  </a:schemeClr>
                </a:solidFill>
              </a:defRPr>
            </a:lvl8pPr>
            <a:lvl9pPr marL="4115486" indent="0">
              <a:buNone/>
              <a:defRPr sz="18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4D5E3A4-8682-9940-B881-59858BE4CDA1}"/>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5" name="Segnaposto piè di pagina 4">
            <a:extLst>
              <a:ext uri="{FF2B5EF4-FFF2-40B4-BE49-F238E27FC236}">
                <a16:creationId xmlns:a16="http://schemas.microsoft.com/office/drawing/2014/main" id="{5584591B-9660-D648-9D19-AA525269C3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E895F-88F1-1A44-8C6F-05B870E25557}"/>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0570307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DDAAB-7036-1340-8A0E-B61BAC9FE6DA}"/>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5740D1CE-0098-034F-8D40-5790A811938A}"/>
              </a:ext>
            </a:extLst>
          </p:cNvPr>
          <p:cNvSpPr>
            <a:spLocks noGrp="1"/>
          </p:cNvSpPr>
          <p:nvPr>
            <p:ph sz="half" idx="1"/>
          </p:nvPr>
        </p:nvSpPr>
        <p:spPr>
          <a:xfrm>
            <a:off x="1257300"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A2C276-4290-EA40-9B52-6BC9DA0EB086}"/>
              </a:ext>
            </a:extLst>
          </p:cNvPr>
          <p:cNvSpPr>
            <a:spLocks noGrp="1"/>
          </p:cNvSpPr>
          <p:nvPr>
            <p:ph sz="half" idx="2"/>
          </p:nvPr>
        </p:nvSpPr>
        <p:spPr>
          <a:xfrm>
            <a:off x="9258302"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0B8FD6-0686-F64C-B60F-F71F5D2AF9D0}"/>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6" name="Segnaposto piè di pagina 5">
            <a:extLst>
              <a:ext uri="{FF2B5EF4-FFF2-40B4-BE49-F238E27FC236}">
                <a16:creationId xmlns:a16="http://schemas.microsoft.com/office/drawing/2014/main" id="{C4BE7F9F-BAC4-894E-888E-6079FA5C0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464362-D10E-FA48-B589-AE4DE2681A1C}"/>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5033735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FBD33-DEEB-8240-BC4B-B64930852467}"/>
              </a:ext>
            </a:extLst>
          </p:cNvPr>
          <p:cNvSpPr>
            <a:spLocks noGrp="1"/>
          </p:cNvSpPr>
          <p:nvPr>
            <p:ph type="title"/>
          </p:nvPr>
        </p:nvSpPr>
        <p:spPr>
          <a:xfrm>
            <a:off x="1259682" y="547779"/>
            <a:ext cx="15773400" cy="1988651"/>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BE0A02E9-BC87-F348-B940-F2C8B4CE600C}"/>
              </a:ext>
            </a:extLst>
          </p:cNvPr>
          <p:cNvSpPr>
            <a:spLocks noGrp="1"/>
          </p:cNvSpPr>
          <p:nvPr>
            <p:ph type="body" idx="1"/>
          </p:nvPr>
        </p:nvSpPr>
        <p:spPr>
          <a:xfrm>
            <a:off x="1259684" y="2522138"/>
            <a:ext cx="7736680"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7342083-6739-EC4A-875E-9733C4726805}"/>
              </a:ext>
            </a:extLst>
          </p:cNvPr>
          <p:cNvSpPr>
            <a:spLocks noGrp="1"/>
          </p:cNvSpPr>
          <p:nvPr>
            <p:ph sz="half" idx="2"/>
          </p:nvPr>
        </p:nvSpPr>
        <p:spPr>
          <a:xfrm>
            <a:off x="1259684" y="3758197"/>
            <a:ext cx="7736680"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32ABEC-266B-D144-BEB2-AB067F5F07D3}"/>
              </a:ext>
            </a:extLst>
          </p:cNvPr>
          <p:cNvSpPr>
            <a:spLocks noGrp="1"/>
          </p:cNvSpPr>
          <p:nvPr>
            <p:ph type="body" sz="quarter" idx="3"/>
          </p:nvPr>
        </p:nvSpPr>
        <p:spPr>
          <a:xfrm>
            <a:off x="9258300" y="2522138"/>
            <a:ext cx="7774783"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CE877C2-03BD-334E-BB29-5B1102DD9F89}"/>
              </a:ext>
            </a:extLst>
          </p:cNvPr>
          <p:cNvSpPr>
            <a:spLocks noGrp="1"/>
          </p:cNvSpPr>
          <p:nvPr>
            <p:ph sz="quarter" idx="4"/>
          </p:nvPr>
        </p:nvSpPr>
        <p:spPr>
          <a:xfrm>
            <a:off x="9258300" y="3758197"/>
            <a:ext cx="7774783"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952F5-2309-6F4B-87F0-9B116F8C2879}"/>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8" name="Segnaposto piè di pagina 7">
            <a:extLst>
              <a:ext uri="{FF2B5EF4-FFF2-40B4-BE49-F238E27FC236}">
                <a16:creationId xmlns:a16="http://schemas.microsoft.com/office/drawing/2014/main" id="{24E784EB-A3F0-6648-B561-F3FF6B6FA9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F5905D-6AF5-5C48-82AA-910E46352DA8}"/>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361225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1F4CB-CDA7-BE4C-940F-DDAFC3A66E82}"/>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ED9D573A-7A40-AF4F-ACA7-C220B36C8B85}"/>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4" name="Segnaposto piè di pagina 3">
            <a:extLst>
              <a:ext uri="{FF2B5EF4-FFF2-40B4-BE49-F238E27FC236}">
                <a16:creationId xmlns:a16="http://schemas.microsoft.com/office/drawing/2014/main" id="{909A189E-5FAE-8544-A4F3-0746B39BD7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89C7444-FD0B-844E-A817-3C4B6CEBF8A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5794073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956CD2-5512-2A4F-AE58-0D41E50AD123}"/>
              </a:ext>
            </a:extLst>
          </p:cNvPr>
          <p:cNvSpPr>
            <a:spLocks noGrp="1"/>
          </p:cNvSpPr>
          <p:nvPr>
            <p:ph type="dt" sz="half" idx="10"/>
          </p:nvPr>
        </p:nvSpPr>
        <p:spPr/>
        <p:txBody>
          <a:bodyPr/>
          <a:lstStyle/>
          <a:p>
            <a:fld id="{0F9DC6B9-EBA0-B146-ADC0-A6AC714ECF06}" type="datetimeFigureOut">
              <a:rPr lang="it-IT" smtClean="0"/>
              <a:t>21/12/2021</a:t>
            </a:fld>
            <a:endParaRPr lang="it-IT"/>
          </a:p>
        </p:txBody>
      </p:sp>
      <p:sp>
        <p:nvSpPr>
          <p:cNvPr id="3" name="Segnaposto piè di pagina 2">
            <a:extLst>
              <a:ext uri="{FF2B5EF4-FFF2-40B4-BE49-F238E27FC236}">
                <a16:creationId xmlns:a16="http://schemas.microsoft.com/office/drawing/2014/main" id="{0CD778FB-97DD-2C4A-951A-D3B4FD7F84E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80E500-66C4-AA40-9FC3-992A59537D8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04530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2000"/>
          </a:schemeClr>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id="{7C94B9DF-6F65-4D47-A24D-482A59D2D0C7}"/>
              </a:ext>
            </a:extLst>
          </p:cNvPr>
          <p:cNvSpPr/>
          <p:nvPr userDrawn="1"/>
        </p:nvSpPr>
        <p:spPr>
          <a:xfrm>
            <a:off x="3024300" y="9722578"/>
            <a:ext cx="375424" cy="246221"/>
          </a:xfrm>
          <a:prstGeom prst="rect">
            <a:avLst/>
          </a:prstGeom>
        </p:spPr>
        <p:txBody>
          <a:bodyPr wrap="none">
            <a:spAutoFit/>
          </a:bodyPr>
          <a:lstStyle/>
          <a:p>
            <a:pPr algn="ctr"/>
            <a:fld id="{149B6D55-4680-4DC5-B665-330CCBA60EFE}" type="slidenum">
              <a:rPr lang="ru-RU" sz="1000" b="1" baseline="0" smtClean="0">
                <a:solidFill>
                  <a:schemeClr val="tx1">
                    <a:lumMod val="75000"/>
                    <a:lumOff val="25000"/>
                  </a:schemeClr>
                </a:solidFill>
                <a:latin typeface="+mj-lt"/>
                <a:ea typeface="Karla" pitchFamily="2" charset="0"/>
                <a:cs typeface="Poppins Light" panose="02000000000000000000" pitchFamily="2" charset="0"/>
              </a:rPr>
              <a:pPr algn="ctr"/>
              <a:t>‹N›</a:t>
            </a:fld>
            <a:endParaRPr lang="ru-RU" sz="1400" b="1" baseline="0">
              <a:solidFill>
                <a:schemeClr val="tx1">
                  <a:lumMod val="75000"/>
                  <a:lumOff val="25000"/>
                </a:schemeClr>
              </a:solidFill>
              <a:latin typeface="+mj-lt"/>
              <a:ea typeface="Karla" pitchFamily="2" charset="0"/>
              <a:cs typeface="Poppins Light" panose="02000000000000000000" pitchFamily="2" charset="0"/>
            </a:endParaRPr>
          </a:p>
        </p:txBody>
      </p:sp>
      <p:sp>
        <p:nvSpPr>
          <p:cNvPr id="16" name="Подзаголовок 2">
            <a:extLst>
              <a:ext uri="{FF2B5EF4-FFF2-40B4-BE49-F238E27FC236}">
                <a16:creationId xmlns:a16="http://schemas.microsoft.com/office/drawing/2014/main" id="{3F424659-6B2D-4DDC-9DA4-0964DA3A3C26}"/>
              </a:ext>
            </a:extLst>
          </p:cNvPr>
          <p:cNvSpPr txBox="1">
            <a:spLocks/>
          </p:cNvSpPr>
          <p:nvPr userDrawn="1"/>
        </p:nvSpPr>
        <p:spPr>
          <a:xfrm>
            <a:off x="1136733" y="9670220"/>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1000" b="1">
                <a:solidFill>
                  <a:schemeClr val="tx1">
                    <a:lumMod val="75000"/>
                    <a:lumOff val="25000"/>
                  </a:schemeClr>
                </a:solidFill>
                <a:latin typeface="+mj-lt"/>
                <a:ea typeface="Karla" pitchFamily="2" charset="0"/>
                <a:cs typeface="Poppins Light" panose="02000000000000000000" pitchFamily="2" charset="0"/>
              </a:rPr>
              <a:t>COMPANY</a:t>
            </a:r>
            <a:r>
              <a:rPr lang="en-US" sz="1000" b="1" baseline="0">
                <a:solidFill>
                  <a:schemeClr val="tx1">
                    <a:lumMod val="75000"/>
                    <a:lumOff val="25000"/>
                  </a:schemeClr>
                </a:solidFill>
                <a:latin typeface="+mj-lt"/>
                <a:ea typeface="Karla" pitchFamily="2" charset="0"/>
                <a:cs typeface="Poppins Light" panose="02000000000000000000" pitchFamily="2" charset="0"/>
              </a:rPr>
              <a:t> PRESENTATION    </a:t>
            </a:r>
            <a:r>
              <a:rPr lang="en-US" sz="1000" baseline="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rPr>
              <a:t>|</a:t>
            </a:r>
            <a:endParaRPr lang="en-US" sz="100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endParaRPr>
          </a:p>
        </p:txBody>
      </p:sp>
      <p:sp>
        <p:nvSpPr>
          <p:cNvPr id="17" name="Подзаголовок 2">
            <a:extLst>
              <a:ext uri="{FF2B5EF4-FFF2-40B4-BE49-F238E27FC236}">
                <a16:creationId xmlns:a16="http://schemas.microsoft.com/office/drawing/2014/main" id="{E07DBB85-5FBC-49EF-B395-F96DBFAFD961}"/>
              </a:ext>
            </a:extLst>
          </p:cNvPr>
          <p:cNvSpPr txBox="1">
            <a:spLocks/>
          </p:cNvSpPr>
          <p:nvPr userDrawn="1"/>
        </p:nvSpPr>
        <p:spPr>
          <a:xfrm>
            <a:off x="13795183" y="9555091"/>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1400" b="0">
                <a:solidFill>
                  <a:schemeClr val="bg2">
                    <a:lumMod val="75000"/>
                  </a:schemeClr>
                </a:solidFill>
                <a:latin typeface="+mj-lt"/>
                <a:ea typeface="Karla" pitchFamily="2" charset="0"/>
                <a:cs typeface="Poppins Light" panose="02000000000000000000" pitchFamily="2" charset="0"/>
              </a:rPr>
              <a:t>www.yourdomain.com</a:t>
            </a:r>
          </a:p>
        </p:txBody>
      </p:sp>
    </p:spTree>
    <p:extLst>
      <p:ext uri="{BB962C8B-B14F-4D97-AF65-F5344CB8AC3E}">
        <p14:creationId xmlns:p14="http://schemas.microsoft.com/office/powerpoint/2010/main" val="1037232684"/>
      </p:ext>
    </p:extLst>
  </p:cSld>
  <p:clrMap bg1="lt1" tx1="dk1" bg2="lt2" tx2="dk2" accent1="accent1" accent2="accent2" accent3="accent3" accent4="accent4" accent5="accent5" accent6="accent6" hlink="hlink" folHlink="folHlink"/>
  <p:sldLayoutIdLst>
    <p:sldLayoutId id="2147483664" r:id="rId1"/>
    <p:sldLayoutId id="2147483699" r:id="rId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371645"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11" indent="-342911" algn="l" defTabSz="1371645"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34" indent="-342911" algn="l" defTabSz="1371645" rtl="0" eaLnBrk="1" latinLnBrk="0" hangingPunct="1">
        <a:lnSpc>
          <a:spcPct val="90000"/>
        </a:lnSpc>
        <a:spcBef>
          <a:spcPts val="751"/>
        </a:spcBef>
        <a:buFont typeface="Arial" panose="020B0604020202020204" pitchFamily="34" charset="0"/>
        <a:buChar char="•"/>
        <a:defRPr sz="3600" kern="1200">
          <a:solidFill>
            <a:schemeClr val="tx1"/>
          </a:solidFill>
          <a:latin typeface="+mn-lt"/>
          <a:ea typeface="+mn-ea"/>
          <a:cs typeface="+mn-cs"/>
        </a:defRPr>
      </a:lvl2pPr>
      <a:lvl3pPr marL="1714557" indent="-342911" algn="l" defTabSz="1371645" rtl="0" eaLnBrk="1" latinLnBrk="0" hangingPunct="1">
        <a:lnSpc>
          <a:spcPct val="90000"/>
        </a:lnSpc>
        <a:spcBef>
          <a:spcPts val="751"/>
        </a:spcBef>
        <a:buFont typeface="Arial" panose="020B0604020202020204" pitchFamily="34" charset="0"/>
        <a:buChar char="•"/>
        <a:defRPr sz="3000" kern="1200">
          <a:solidFill>
            <a:schemeClr val="tx1"/>
          </a:solidFill>
          <a:latin typeface="+mn-lt"/>
          <a:ea typeface="+mn-ea"/>
          <a:cs typeface="+mn-cs"/>
        </a:defRPr>
      </a:lvl3pPr>
      <a:lvl4pPr marL="2400380"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4pPr>
      <a:lvl5pPr marL="3086203"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5pPr>
      <a:lvl6pPr marL="3772025"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6pPr>
      <a:lvl7pPr marL="4457849"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7pPr>
      <a:lvl8pPr marL="5143671"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8pPr>
      <a:lvl9pPr marL="5829494"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45" rtl="0" eaLnBrk="1" latinLnBrk="0" hangingPunct="1">
        <a:defRPr sz="2700" kern="1200">
          <a:solidFill>
            <a:schemeClr val="tx1"/>
          </a:solidFill>
          <a:latin typeface="+mn-lt"/>
          <a:ea typeface="+mn-ea"/>
          <a:cs typeface="+mn-cs"/>
        </a:defRPr>
      </a:lvl1pPr>
      <a:lvl2pPr marL="685823" algn="l" defTabSz="1371645" rtl="0" eaLnBrk="1" latinLnBrk="0" hangingPunct="1">
        <a:defRPr sz="2700" kern="1200">
          <a:solidFill>
            <a:schemeClr val="tx1"/>
          </a:solidFill>
          <a:latin typeface="+mn-lt"/>
          <a:ea typeface="+mn-ea"/>
          <a:cs typeface="+mn-cs"/>
        </a:defRPr>
      </a:lvl2pPr>
      <a:lvl3pPr marL="1371645" algn="l" defTabSz="1371645" rtl="0" eaLnBrk="1" latinLnBrk="0" hangingPunct="1">
        <a:defRPr sz="2700" kern="1200">
          <a:solidFill>
            <a:schemeClr val="tx1"/>
          </a:solidFill>
          <a:latin typeface="+mn-lt"/>
          <a:ea typeface="+mn-ea"/>
          <a:cs typeface="+mn-cs"/>
        </a:defRPr>
      </a:lvl3pPr>
      <a:lvl4pPr marL="2057469" algn="l" defTabSz="1371645" rtl="0" eaLnBrk="1" latinLnBrk="0" hangingPunct="1">
        <a:defRPr sz="2700" kern="1200">
          <a:solidFill>
            <a:schemeClr val="tx1"/>
          </a:solidFill>
          <a:latin typeface="+mn-lt"/>
          <a:ea typeface="+mn-ea"/>
          <a:cs typeface="+mn-cs"/>
        </a:defRPr>
      </a:lvl4pPr>
      <a:lvl5pPr marL="2743291" algn="l" defTabSz="1371645" rtl="0" eaLnBrk="1" latinLnBrk="0" hangingPunct="1">
        <a:defRPr sz="2700" kern="1200">
          <a:solidFill>
            <a:schemeClr val="tx1"/>
          </a:solidFill>
          <a:latin typeface="+mn-lt"/>
          <a:ea typeface="+mn-ea"/>
          <a:cs typeface="+mn-cs"/>
        </a:defRPr>
      </a:lvl5pPr>
      <a:lvl6pPr marL="3429114" algn="l" defTabSz="1371645" rtl="0" eaLnBrk="1" latinLnBrk="0" hangingPunct="1">
        <a:defRPr sz="2700" kern="1200">
          <a:solidFill>
            <a:schemeClr val="tx1"/>
          </a:solidFill>
          <a:latin typeface="+mn-lt"/>
          <a:ea typeface="+mn-ea"/>
          <a:cs typeface="+mn-cs"/>
        </a:defRPr>
      </a:lvl6pPr>
      <a:lvl7pPr marL="4114936" algn="l" defTabSz="1371645" rtl="0" eaLnBrk="1" latinLnBrk="0" hangingPunct="1">
        <a:defRPr sz="2700" kern="1200">
          <a:solidFill>
            <a:schemeClr val="tx1"/>
          </a:solidFill>
          <a:latin typeface="+mn-lt"/>
          <a:ea typeface="+mn-ea"/>
          <a:cs typeface="+mn-cs"/>
        </a:defRPr>
      </a:lvl7pPr>
      <a:lvl8pPr marL="4800760" algn="l" defTabSz="1371645" rtl="0" eaLnBrk="1" latinLnBrk="0" hangingPunct="1">
        <a:defRPr sz="2700" kern="1200">
          <a:solidFill>
            <a:schemeClr val="tx1"/>
          </a:solidFill>
          <a:latin typeface="+mn-lt"/>
          <a:ea typeface="+mn-ea"/>
          <a:cs typeface="+mn-cs"/>
        </a:defRPr>
      </a:lvl8pPr>
      <a:lvl9pPr marL="5486583" algn="l" defTabSz="1371645"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1" userDrawn="1">
          <p15:clr>
            <a:srgbClr val="F26B43"/>
          </p15:clr>
        </p15:guide>
        <p15:guide id="2" pos="576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2881BC5-797D-9F4A-A370-F327EB546612}"/>
              </a:ext>
            </a:extLst>
          </p:cNvPr>
          <p:cNvSpPr>
            <a:spLocks noGrp="1"/>
          </p:cNvSpPr>
          <p:nvPr>
            <p:ph type="title"/>
          </p:nvPr>
        </p:nvSpPr>
        <p:spPr>
          <a:xfrm>
            <a:off x="1257300" y="547779"/>
            <a:ext cx="15773400" cy="1988651"/>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245EDEE9-8735-E942-9804-C412614DCC98}"/>
              </a:ext>
            </a:extLst>
          </p:cNvPr>
          <p:cNvSpPr>
            <a:spLocks noGrp="1"/>
          </p:cNvSpPr>
          <p:nvPr>
            <p:ph type="body" idx="1"/>
          </p:nvPr>
        </p:nvSpPr>
        <p:spPr>
          <a:xfrm>
            <a:off x="1257300" y="2738861"/>
            <a:ext cx="15773400" cy="6528015"/>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79B3AF-41E6-8248-AE17-06C73BCA1A8B}"/>
              </a:ext>
            </a:extLst>
          </p:cNvPr>
          <p:cNvSpPr>
            <a:spLocks noGrp="1"/>
          </p:cNvSpPr>
          <p:nvPr>
            <p:ph type="dt" sz="half" idx="2"/>
          </p:nvPr>
        </p:nvSpPr>
        <p:spPr>
          <a:xfrm>
            <a:off x="1257300" y="9535999"/>
            <a:ext cx="4114800" cy="547772"/>
          </a:xfrm>
          <a:prstGeom prst="rect">
            <a:avLst/>
          </a:prstGeom>
        </p:spPr>
        <p:txBody>
          <a:bodyPr vert="horz" lIns="91440" tIns="45720" rIns="91440" bIns="45720" rtlCol="0" anchor="ctr"/>
          <a:lstStyle>
            <a:lvl1pPr algn="l">
              <a:defRPr sz="1351">
                <a:solidFill>
                  <a:schemeClr val="tx1">
                    <a:tint val="75000"/>
                  </a:schemeClr>
                </a:solidFill>
              </a:defRPr>
            </a:lvl1pPr>
          </a:lstStyle>
          <a:p>
            <a:fld id="{0F9DC6B9-EBA0-B146-ADC0-A6AC714ECF06}" type="datetimeFigureOut">
              <a:rPr lang="it-IT" smtClean="0"/>
              <a:t>21/12/2021</a:t>
            </a:fld>
            <a:endParaRPr lang="it-IT"/>
          </a:p>
        </p:txBody>
      </p:sp>
      <p:sp>
        <p:nvSpPr>
          <p:cNvPr id="5" name="Segnaposto piè di pagina 4">
            <a:extLst>
              <a:ext uri="{FF2B5EF4-FFF2-40B4-BE49-F238E27FC236}">
                <a16:creationId xmlns:a16="http://schemas.microsoft.com/office/drawing/2014/main" id="{28B60D40-0ED9-D245-8079-DDF3B52BDE46}"/>
              </a:ext>
            </a:extLst>
          </p:cNvPr>
          <p:cNvSpPr>
            <a:spLocks noGrp="1"/>
          </p:cNvSpPr>
          <p:nvPr>
            <p:ph type="ftr" sz="quarter" idx="3"/>
          </p:nvPr>
        </p:nvSpPr>
        <p:spPr>
          <a:xfrm>
            <a:off x="6057900" y="9535999"/>
            <a:ext cx="6172200" cy="547772"/>
          </a:xfrm>
          <a:prstGeom prst="rect">
            <a:avLst/>
          </a:prstGeom>
        </p:spPr>
        <p:txBody>
          <a:bodyPr vert="horz" lIns="91440" tIns="45720" rIns="91440" bIns="45720" rtlCol="0" anchor="ctr"/>
          <a:lstStyle>
            <a:lvl1pPr algn="ctr">
              <a:defRPr sz="1351">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BECB59-893A-CF4E-83A1-22B6FF8C7773}"/>
              </a:ext>
            </a:extLst>
          </p:cNvPr>
          <p:cNvSpPr>
            <a:spLocks noGrp="1"/>
          </p:cNvSpPr>
          <p:nvPr>
            <p:ph type="sldNum" sz="quarter" idx="4"/>
          </p:nvPr>
        </p:nvSpPr>
        <p:spPr>
          <a:xfrm>
            <a:off x="12915901" y="9535999"/>
            <a:ext cx="4114800" cy="547772"/>
          </a:xfrm>
          <a:prstGeom prst="rect">
            <a:avLst/>
          </a:prstGeom>
        </p:spPr>
        <p:txBody>
          <a:bodyPr vert="horz" lIns="91440" tIns="45720" rIns="91440" bIns="45720" rtlCol="0" anchor="ctr"/>
          <a:lstStyle>
            <a:lvl1pPr algn="r">
              <a:defRPr sz="1351">
                <a:solidFill>
                  <a:schemeClr val="tx1">
                    <a:tint val="75000"/>
                  </a:schemeClr>
                </a:solidFill>
              </a:defRPr>
            </a:lvl1pPr>
          </a:lstStyle>
          <a:p>
            <a:fld id="{2B8196E9-C9B8-494E-B8F3-081598438571}" type="slidenum">
              <a:rPr lang="it-IT" smtClean="0"/>
              <a:t>‹N›</a:t>
            </a:fld>
            <a:endParaRPr lang="it-IT"/>
          </a:p>
        </p:txBody>
      </p:sp>
    </p:spTree>
    <p:extLst>
      <p:ext uri="{BB962C8B-B14F-4D97-AF65-F5344CB8AC3E}">
        <p14:creationId xmlns:p14="http://schemas.microsoft.com/office/powerpoint/2010/main" val="41446485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028872" rtl="0" eaLnBrk="1" latinLnBrk="0" hangingPunct="1">
        <a:lnSpc>
          <a:spcPct val="90000"/>
        </a:lnSpc>
        <a:spcBef>
          <a:spcPct val="0"/>
        </a:spcBef>
        <a:buNone/>
        <a:defRPr sz="4952" kern="1200">
          <a:solidFill>
            <a:schemeClr val="tx1"/>
          </a:solidFill>
          <a:latin typeface="+mj-lt"/>
          <a:ea typeface="+mj-ea"/>
          <a:cs typeface="+mj-cs"/>
        </a:defRPr>
      </a:lvl1pPr>
    </p:titleStyle>
    <p:bodyStyle>
      <a:lvl1pPr marL="257217" indent="-257217" algn="l" defTabSz="1028872"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653" indent="-257217" algn="l" defTabSz="1028872"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6089" indent="-257217" algn="l" defTabSz="1028872"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525"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960"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9396"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832"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8267"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2704"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it-IT"/>
      </a:defPPr>
      <a:lvl1pPr marL="0" algn="l" defTabSz="1028872" rtl="0" eaLnBrk="1" latinLnBrk="0" hangingPunct="1">
        <a:defRPr sz="2025" kern="1200">
          <a:solidFill>
            <a:schemeClr val="tx1"/>
          </a:solidFill>
          <a:latin typeface="+mn-lt"/>
          <a:ea typeface="+mn-ea"/>
          <a:cs typeface="+mn-cs"/>
        </a:defRPr>
      </a:lvl1pPr>
      <a:lvl2pPr marL="514437" algn="l" defTabSz="1028872" rtl="0" eaLnBrk="1" latinLnBrk="0" hangingPunct="1">
        <a:defRPr sz="2025" kern="1200">
          <a:solidFill>
            <a:schemeClr val="tx1"/>
          </a:solidFill>
          <a:latin typeface="+mn-lt"/>
          <a:ea typeface="+mn-ea"/>
          <a:cs typeface="+mn-cs"/>
        </a:defRPr>
      </a:lvl2pPr>
      <a:lvl3pPr marL="1028872" algn="l" defTabSz="1028872" rtl="0" eaLnBrk="1" latinLnBrk="0" hangingPunct="1">
        <a:defRPr sz="2025" kern="1200">
          <a:solidFill>
            <a:schemeClr val="tx1"/>
          </a:solidFill>
          <a:latin typeface="+mn-lt"/>
          <a:ea typeface="+mn-ea"/>
          <a:cs typeface="+mn-cs"/>
        </a:defRPr>
      </a:lvl3pPr>
      <a:lvl4pPr marL="1543307" algn="l" defTabSz="1028872" rtl="0" eaLnBrk="1" latinLnBrk="0" hangingPunct="1">
        <a:defRPr sz="2025" kern="1200">
          <a:solidFill>
            <a:schemeClr val="tx1"/>
          </a:solidFill>
          <a:latin typeface="+mn-lt"/>
          <a:ea typeface="+mn-ea"/>
          <a:cs typeface="+mn-cs"/>
        </a:defRPr>
      </a:lvl4pPr>
      <a:lvl5pPr marL="2057742" algn="l" defTabSz="1028872" rtl="0" eaLnBrk="1" latinLnBrk="0" hangingPunct="1">
        <a:defRPr sz="2025" kern="1200">
          <a:solidFill>
            <a:schemeClr val="tx1"/>
          </a:solidFill>
          <a:latin typeface="+mn-lt"/>
          <a:ea typeface="+mn-ea"/>
          <a:cs typeface="+mn-cs"/>
        </a:defRPr>
      </a:lvl5pPr>
      <a:lvl6pPr marL="2572179" algn="l" defTabSz="1028872" rtl="0" eaLnBrk="1" latinLnBrk="0" hangingPunct="1">
        <a:defRPr sz="2025" kern="1200">
          <a:solidFill>
            <a:schemeClr val="tx1"/>
          </a:solidFill>
          <a:latin typeface="+mn-lt"/>
          <a:ea typeface="+mn-ea"/>
          <a:cs typeface="+mn-cs"/>
        </a:defRPr>
      </a:lvl6pPr>
      <a:lvl7pPr marL="3086614" algn="l" defTabSz="1028872" rtl="0" eaLnBrk="1" latinLnBrk="0" hangingPunct="1">
        <a:defRPr sz="2025" kern="1200">
          <a:solidFill>
            <a:schemeClr val="tx1"/>
          </a:solidFill>
          <a:latin typeface="+mn-lt"/>
          <a:ea typeface="+mn-ea"/>
          <a:cs typeface="+mn-cs"/>
        </a:defRPr>
      </a:lvl7pPr>
      <a:lvl8pPr marL="3601051" algn="l" defTabSz="1028872" rtl="0" eaLnBrk="1" latinLnBrk="0" hangingPunct="1">
        <a:defRPr sz="2025" kern="1200">
          <a:solidFill>
            <a:schemeClr val="tx1"/>
          </a:solidFill>
          <a:latin typeface="+mn-lt"/>
          <a:ea typeface="+mn-ea"/>
          <a:cs typeface="+mn-cs"/>
        </a:defRPr>
      </a:lvl8pPr>
      <a:lvl9pPr marL="4115486" algn="l" defTabSz="1028872"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2.sv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2.sv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4.sv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8.svg"/><Relationship Id="rId7" Type="http://schemas.openxmlformats.org/officeDocument/2006/relationships/hyperlink" Target="https://www.gazzettaufficiale.it/eli/gu/2021/12/20/301/sg/pdf" TargetMode="External"/><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2.svg"/><Relationship Id="rId2" Type="http://schemas.openxmlformats.org/officeDocument/2006/relationships/image" Target="../media/image31.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8" Type="http://schemas.openxmlformats.org/officeDocument/2006/relationships/image" Target="../media/image38.svg"/><Relationship Id="rId3" Type="http://schemas.openxmlformats.org/officeDocument/2006/relationships/hyperlink" Target="https://urly.it/3gya5" TargetMode="External"/><Relationship Id="rId7" Type="http://schemas.openxmlformats.org/officeDocument/2006/relationships/image" Target="../media/image37.png"/><Relationship Id="rId2" Type="http://schemas.openxmlformats.org/officeDocument/2006/relationships/hyperlink" Target="https://urly.it/3gx59" TargetMode="External"/><Relationship Id="rId1" Type="http://schemas.openxmlformats.org/officeDocument/2006/relationships/slideLayout" Target="../slideLayouts/slideLayout1.xml"/><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0.svg"/><Relationship Id="rId5" Type="http://schemas.openxmlformats.org/officeDocument/2006/relationships/image" Target="../media/image39.png"/><Relationship Id="rId4" Type="http://schemas.openxmlformats.org/officeDocument/2006/relationships/hyperlink" Target="https://eur-lex.europa.eu/legal-content/IT/TXT/PDF/?uri=CELEX:52021PC0681&amp;from=E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2.svg"/><Relationship Id="rId5" Type="http://schemas.openxmlformats.org/officeDocument/2006/relationships/image" Target="../media/image41.png"/><Relationship Id="rId4" Type="http://schemas.openxmlformats.org/officeDocument/2006/relationships/hyperlink" Target="https://www.agenziaentrate.gov.it/portale/documents/20143/4002796/RIS_n_69_del_10_12_2021.pdf/b348cb3c-c808-4427-49f0-163e137b4b77"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hyperlink" Target="https://www.agenziaentrate.gov.it/portale/web/guest/dicembre-2021-risoluzioni" TargetMode="External"/></Relationships>
</file>

<file path=ppt/slides/_rels/slide22.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1.png"/><Relationship Id="rId7" Type="http://schemas.openxmlformats.org/officeDocument/2006/relationships/image" Target="../media/image47.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6.svg"/><Relationship Id="rId5" Type="http://schemas.openxmlformats.org/officeDocument/2006/relationships/image" Target="../media/image45.png"/><Relationship Id="rId4" Type="http://schemas.openxmlformats.org/officeDocument/2006/relationships/hyperlink" Target="https://www.oecd.org/newsroom/oecd-releases-pillar-two-model-rules-for-domestic-implementation-of-15-percent-global-minimum-tax.ht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50.svg"/><Relationship Id="rId5" Type="http://schemas.openxmlformats.org/officeDocument/2006/relationships/image" Target="../media/image49.png"/><Relationship Id="rId4" Type="http://schemas.openxmlformats.org/officeDocument/2006/relationships/hyperlink" Target="https://www.agenziaentrate.gov.it/portale/documents/20143/4002804/Provvedimento_16.12.2021+%281%29.pdf/da4a4e53-b5e1-89cc-8168-951b95d04915"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3.sv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1.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4.sv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6.sv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0.sv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18000">
              <a:schemeClr val="accent5">
                <a:lumMod val="75000"/>
              </a:schemeClr>
            </a:gs>
            <a:gs pos="54000">
              <a:schemeClr val="accent1">
                <a:lumMod val="75000"/>
              </a:schemeClr>
            </a:gs>
            <a:gs pos="100000">
              <a:srgbClr val="10374B">
                <a:lumMod val="95000"/>
                <a:lumOff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81956FC-7CC2-1049-A501-BE69B77766B2}"/>
              </a:ext>
            </a:extLst>
          </p:cNvPr>
          <p:cNvPicPr>
            <a:picLocks noChangeAspect="1"/>
          </p:cNvPicPr>
          <p:nvPr/>
        </p:nvPicPr>
        <p:blipFill>
          <a:blip r:embed="rId2"/>
          <a:stretch>
            <a:fillRect/>
          </a:stretch>
        </p:blipFill>
        <p:spPr>
          <a:xfrm>
            <a:off x="7641599" y="2158589"/>
            <a:ext cx="3004802" cy="1488701"/>
          </a:xfrm>
          <a:prstGeom prst="rect">
            <a:avLst/>
          </a:prstGeom>
        </p:spPr>
      </p:pic>
      <p:sp>
        <p:nvSpPr>
          <p:cNvPr id="4" name="CasellaDiTesto 3">
            <a:extLst>
              <a:ext uri="{FF2B5EF4-FFF2-40B4-BE49-F238E27FC236}">
                <a16:creationId xmlns:a16="http://schemas.microsoft.com/office/drawing/2014/main" id="{C57712A7-B567-EE48-B870-29EFA68F4E1B}"/>
              </a:ext>
            </a:extLst>
          </p:cNvPr>
          <p:cNvSpPr txBox="1"/>
          <p:nvPr/>
        </p:nvSpPr>
        <p:spPr>
          <a:xfrm>
            <a:off x="4589025" y="5351912"/>
            <a:ext cx="9109951" cy="1077218"/>
          </a:xfrm>
          <a:prstGeom prst="rect">
            <a:avLst/>
          </a:prstGeom>
          <a:noFill/>
        </p:spPr>
        <p:txBody>
          <a:bodyPr wrap="square" lIns="91440" tIns="45720" rIns="91440" bIns="45720" rtlCol="0" anchor="t">
            <a:spAutoFit/>
          </a:bodyPr>
          <a:lstStyle/>
          <a:p>
            <a:pPr algn="ctr"/>
            <a:r>
              <a:rPr lang="it-IT" sz="3200" b="1">
                <a:solidFill>
                  <a:schemeClr val="bg1"/>
                </a:solidFill>
                <a:latin typeface="Arial"/>
                <a:cs typeface="Arial"/>
              </a:rPr>
              <a:t>NEWSLETTER DI AGGIORNAMENTO DELL’AREA POLITICHE FISCALI</a:t>
            </a:r>
            <a:endParaRPr lang="it-IT" sz="6600" b="1">
              <a:solidFill>
                <a:schemeClr val="bg1"/>
              </a:solidFill>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E531E9B1-FD68-4B73-9895-3F5B5D725085}"/>
              </a:ext>
            </a:extLst>
          </p:cNvPr>
          <p:cNvSpPr txBox="1"/>
          <p:nvPr/>
        </p:nvSpPr>
        <p:spPr>
          <a:xfrm>
            <a:off x="13418111" y="9300036"/>
            <a:ext cx="390325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800" b="1" dirty="0">
                <a:solidFill>
                  <a:schemeClr val="bg1"/>
                </a:solidFill>
                <a:latin typeface="Arial"/>
                <a:cs typeface="Arial"/>
              </a:rPr>
              <a:t>6 – 20 dicembre 2021</a:t>
            </a:r>
          </a:p>
        </p:txBody>
      </p:sp>
    </p:spTree>
    <p:extLst>
      <p:ext uri="{BB962C8B-B14F-4D97-AF65-F5344CB8AC3E}">
        <p14:creationId xmlns:p14="http://schemas.microsoft.com/office/powerpoint/2010/main" val="3644987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accent1">
              <a:lumMod val="7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dirty="0">
                <a:solidFill>
                  <a:schemeClr val="accent1">
                    <a:lumMod val="75000"/>
                  </a:schemeClr>
                </a:solidFill>
                <a:latin typeface="Arial"/>
                <a:ea typeface="Montserrat Black"/>
                <a:cs typeface="Arial"/>
                <a:sym typeface="Montserrat Black"/>
              </a:rPr>
              <a:t>Risp. </a:t>
            </a:r>
            <a:r>
              <a:rPr lang="it-IT" sz="2000" b="1" dirty="0" err="1">
                <a:solidFill>
                  <a:schemeClr val="accent1">
                    <a:lumMod val="75000"/>
                  </a:schemeClr>
                </a:solidFill>
                <a:latin typeface="Arial"/>
                <a:ea typeface="Montserrat Black"/>
                <a:cs typeface="Arial"/>
                <a:sym typeface="Montserrat Black"/>
              </a:rPr>
              <a:t>Interp</a:t>
            </a:r>
            <a:r>
              <a:rPr lang="it-IT" sz="2000" b="1" dirty="0">
                <a:solidFill>
                  <a:schemeClr val="accent1">
                    <a:lumMod val="75000"/>
                  </a:schemeClr>
                </a:solidFill>
                <a:latin typeface="Arial"/>
                <a:ea typeface="Montserrat Black"/>
                <a:cs typeface="Arial"/>
                <a:sym typeface="Montserrat Black"/>
              </a:rPr>
              <a:t>. </a:t>
            </a:r>
            <a:endParaRPr lang="it-IT" sz="2000" b="1" dirty="0">
              <a:solidFill>
                <a:schemeClr val="accent1">
                  <a:lumMod val="75000"/>
                </a:schemeClr>
              </a:solidFill>
              <a:latin typeface="Arial"/>
              <a:ea typeface="Montserrat Black"/>
              <a:cs typeface="Arial"/>
            </a:endParaRPr>
          </a:p>
          <a:p>
            <a:pPr algn="ctr">
              <a:lnSpc>
                <a:spcPct val="102777"/>
              </a:lnSpc>
              <a:buClr>
                <a:srgbClr val="000000"/>
              </a:buClr>
              <a:buSzPts val="5400"/>
            </a:pPr>
            <a:r>
              <a:rPr lang="it-IT" sz="2000" b="1" dirty="0">
                <a:solidFill>
                  <a:schemeClr val="accent1">
                    <a:lumMod val="75000"/>
                  </a:schemeClr>
                </a:solidFill>
                <a:latin typeface="Arial"/>
                <a:ea typeface="Montserrat Black"/>
                <a:cs typeface="Arial"/>
                <a:sym typeface="Montserrat Black"/>
              </a:rPr>
              <a:t>n. 826 del 2021</a:t>
            </a:r>
            <a:endParaRPr lang="it-IT" sz="2000" b="1" dirty="0">
              <a:solidFill>
                <a:schemeClr val="accent1">
                  <a:lumMod val="75000"/>
                </a:schemeClr>
              </a:solidFill>
              <a:latin typeface="Arial"/>
              <a:ea typeface="Montserrat Black"/>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dirty="0">
                <a:solidFill>
                  <a:schemeClr val="bg1"/>
                </a:solidFill>
                <a:latin typeface="Arial" panose="020B0604020202020204" pitchFamily="34" charset="0"/>
                <a:cs typeface="Arial" panose="020B0604020202020204" pitchFamily="34" charset="0"/>
              </a:rPr>
              <a:t>AGEVOLAZIONI</a:t>
            </a:r>
            <a:endParaRPr lang="en-US" sz="4800" b="1" kern="0" dirty="0">
              <a:solidFill>
                <a:schemeClr val="bg1"/>
              </a:solidFill>
              <a:latin typeface="Arial" panose="020B0604020202020204" pitchFamily="34" charset="0"/>
              <a:cs typeface="Arial" panose="020B0604020202020204" pitchFamily="34" charset="0"/>
            </a:endParaRPr>
          </a:p>
        </p:txBody>
      </p:sp>
      <p:sp>
        <p:nvSpPr>
          <p:cNvPr id="24" name="CasellaDiTesto 23">
            <a:extLst>
              <a:ext uri="{FF2B5EF4-FFF2-40B4-BE49-F238E27FC236}">
                <a16:creationId xmlns:a16="http://schemas.microsoft.com/office/drawing/2014/main" id="{2F0B2D68-6117-4AFC-B5FB-B8886C4623F3}"/>
              </a:ext>
            </a:extLst>
          </p:cNvPr>
          <p:cNvSpPr txBox="1"/>
          <p:nvPr/>
        </p:nvSpPr>
        <p:spPr>
          <a:xfrm>
            <a:off x="4413904" y="2966681"/>
            <a:ext cx="12752961" cy="3785652"/>
          </a:xfrm>
          <a:prstGeom prst="rect">
            <a:avLst/>
          </a:prstGeom>
          <a:noFill/>
        </p:spPr>
        <p:txBody>
          <a:bodyPr wrap="square" lIns="91440" tIns="45720" rIns="91440" bIns="45720" anchor="t">
            <a:spAutoFit/>
          </a:bodyPr>
          <a:lstStyle/>
          <a:p>
            <a:pPr algn="just"/>
            <a:r>
              <a:rPr lang="it-IT" sz="2400" b="0" i="0" u="none" strike="noStrike" noProof="0">
                <a:solidFill>
                  <a:schemeClr val="bg2"/>
                </a:solidFill>
                <a:latin typeface="Arial"/>
                <a:cs typeface="Arial"/>
              </a:rPr>
              <a:t>L’Agenzia delle Entrate, in questa risposta, ripropone la sostanziale equivalenza, ai fini </a:t>
            </a:r>
            <a:r>
              <a:rPr lang="it-IT" sz="2400">
                <a:solidFill>
                  <a:schemeClr val="bg2"/>
                </a:solidFill>
                <a:latin typeface="Arial"/>
                <a:cs typeface="Arial"/>
              </a:rPr>
              <a:t>dell'agevolazione</a:t>
            </a:r>
            <a:r>
              <a:rPr lang="it-IT" sz="2400" b="0" i="0" u="none" strike="noStrike" noProof="0">
                <a:solidFill>
                  <a:schemeClr val="bg2"/>
                </a:solidFill>
                <a:latin typeface="Arial"/>
                <a:cs typeface="Arial"/>
              </a:rPr>
              <a:t> in</a:t>
            </a:r>
            <a:r>
              <a:rPr lang="it-IT" sz="2400">
                <a:solidFill>
                  <a:schemeClr val="bg2"/>
                </a:solidFill>
                <a:latin typeface="Arial"/>
                <a:cs typeface="Arial"/>
              </a:rPr>
              <a:t> oggetto</a:t>
            </a:r>
            <a:r>
              <a:rPr lang="it-IT" sz="2400" b="0" i="0" u="none" strike="noStrike" noProof="0">
                <a:solidFill>
                  <a:schemeClr val="bg2"/>
                </a:solidFill>
                <a:latin typeface="Arial"/>
                <a:cs typeface="Arial"/>
              </a:rPr>
              <a:t>, tra l'acquisto in proprietà del bene e la sua acquisizione tramite contratti di </a:t>
            </a:r>
            <a:r>
              <a:rPr lang="it-IT" sz="2400" b="1" i="0" u="none" strike="noStrike" noProof="0">
                <a:solidFill>
                  <a:schemeClr val="bg2"/>
                </a:solidFill>
                <a:latin typeface="Arial"/>
                <a:cs typeface="Arial"/>
              </a:rPr>
              <a:t>leasing</a:t>
            </a:r>
            <a:r>
              <a:rPr lang="it-IT" sz="2400" b="0" i="0" u="none" strike="noStrike" noProof="0">
                <a:solidFill>
                  <a:schemeClr val="bg2"/>
                </a:solidFill>
                <a:latin typeface="Arial"/>
                <a:cs typeface="Arial"/>
              </a:rPr>
              <a:t>. Ne consegue che il contribuente debba applicare il meccanismo di c.d. </a:t>
            </a:r>
            <a:r>
              <a:rPr lang="it-IT" sz="2400" b="1" i="0" u="none" strike="noStrike" noProof="0" err="1">
                <a:solidFill>
                  <a:schemeClr val="bg2"/>
                </a:solidFill>
                <a:latin typeface="Arial"/>
                <a:cs typeface="Arial"/>
              </a:rPr>
              <a:t>recapture</a:t>
            </a:r>
            <a:r>
              <a:rPr lang="it-IT" sz="2400" b="1" i="0" u="none" strike="noStrike" noProof="0">
                <a:solidFill>
                  <a:schemeClr val="bg2"/>
                </a:solidFill>
                <a:latin typeface="Arial"/>
                <a:cs typeface="Arial"/>
              </a:rPr>
              <a:t> </a:t>
            </a:r>
            <a:r>
              <a:rPr lang="it-IT" sz="2400" b="0" i="0" u="none" strike="noStrike" noProof="0">
                <a:solidFill>
                  <a:schemeClr val="bg2"/>
                </a:solidFill>
                <a:latin typeface="Arial"/>
                <a:cs typeface="Arial"/>
              </a:rPr>
              <a:t>alle quote capitale dei canoni di leasing e alle quote di ammortamento calcolate e dedotte sul bene agevolato laddove lo stesso venga ceduto (o delocalizzato all'estero) nell’ambito del periodo di fruizione dell'iper ammortamento del bene da calcolare come se  avesse acquisito il bene in proprietà fin dall’origine. </a:t>
            </a:r>
          </a:p>
          <a:p>
            <a:pPr marL="0" marR="0" lvl="0" indent="0" algn="just" rtl="0" eaLnBrk="1" fontAlgn="auto" latinLnBrk="0" hangingPunct="1">
              <a:lnSpc>
                <a:spcPct val="100000"/>
              </a:lnSpc>
              <a:spcBef>
                <a:spcPts val="0"/>
              </a:spcBef>
              <a:spcAft>
                <a:spcPts val="0"/>
              </a:spcAft>
              <a:buClrTx/>
              <a:buSzTx/>
              <a:buFontTx/>
              <a:buNone/>
            </a:pPr>
            <a:endParaRPr lang="it-IT" sz="2400" dirty="0">
              <a:solidFill>
                <a:schemeClr val="bg2"/>
              </a:solidFill>
              <a:latin typeface="Arial" panose="020B0604020202020204" pitchFamily="34" charset="0"/>
              <a:cs typeface="Arial" panose="020B0604020202020204" pitchFamily="34" charset="0"/>
            </a:endParaRPr>
          </a:p>
          <a:p>
            <a:pPr marL="0" marR="0" lvl="0" indent="0" algn="just">
              <a:lnSpc>
                <a:spcPct val="100000"/>
              </a:lnSpc>
              <a:spcBef>
                <a:spcPts val="0"/>
              </a:spcBef>
              <a:spcAft>
                <a:spcPts val="0"/>
              </a:spcAft>
              <a:buClrTx/>
              <a:buSzTx/>
              <a:buFontTx/>
              <a:buNone/>
            </a:pPr>
            <a:r>
              <a:rPr lang="it-IT" sz="2400" b="0" i="0" u="none" strike="noStrike" noProof="0">
                <a:solidFill>
                  <a:schemeClr val="bg2"/>
                </a:solidFill>
                <a:latin typeface="Arial"/>
                <a:cs typeface="Arial"/>
              </a:rPr>
              <a:t>Si ribadisce, in sostanza, la </a:t>
            </a:r>
            <a:r>
              <a:rPr lang="it-IT" sz="2400" b="1" i="0" u="none" strike="noStrike" noProof="0">
                <a:solidFill>
                  <a:schemeClr val="bg2"/>
                </a:solidFill>
                <a:latin typeface="Arial"/>
                <a:cs typeface="Arial"/>
              </a:rPr>
              <a:t>piena equivalenza </a:t>
            </a:r>
            <a:r>
              <a:rPr lang="it-IT" sz="2400" b="0" i="0" u="none" strike="noStrike" noProof="0">
                <a:solidFill>
                  <a:schemeClr val="bg2"/>
                </a:solidFill>
                <a:latin typeface="Arial"/>
                <a:cs typeface="Arial"/>
              </a:rPr>
              <a:t>tra le due fattispecie anche ai fini del </a:t>
            </a:r>
            <a:r>
              <a:rPr lang="it-IT" sz="2400" b="0" i="0" u="none" strike="noStrike" noProof="0" err="1">
                <a:solidFill>
                  <a:schemeClr val="bg2"/>
                </a:solidFill>
                <a:latin typeface="Arial"/>
                <a:cs typeface="Arial"/>
              </a:rPr>
              <a:t>recapture</a:t>
            </a:r>
            <a:r>
              <a:rPr lang="it-IT" sz="2400" b="0" i="0" u="none" strike="noStrike" noProof="0">
                <a:solidFill>
                  <a:schemeClr val="bg2"/>
                </a:solidFill>
                <a:latin typeface="Arial"/>
                <a:cs typeface="Arial"/>
              </a:rPr>
              <a:t> dell'agevolazione. </a:t>
            </a:r>
          </a:p>
        </p:txBody>
      </p:sp>
      <p:sp>
        <p:nvSpPr>
          <p:cNvPr id="25" name="CasellaDiTesto 24">
            <a:extLst>
              <a:ext uri="{FF2B5EF4-FFF2-40B4-BE49-F238E27FC236}">
                <a16:creationId xmlns:a16="http://schemas.microsoft.com/office/drawing/2014/main" id="{73318795-E602-43D5-91C6-FAA8022BCC74}"/>
              </a:ext>
            </a:extLst>
          </p:cNvPr>
          <p:cNvSpPr txBox="1"/>
          <p:nvPr/>
        </p:nvSpPr>
        <p:spPr>
          <a:xfrm>
            <a:off x="509783" y="4562031"/>
            <a:ext cx="3292769" cy="1477328"/>
          </a:xfrm>
          <a:prstGeom prst="rect">
            <a:avLst/>
          </a:prstGeom>
          <a:noFill/>
        </p:spPr>
        <p:txBody>
          <a:bodyPr wrap="square">
            <a:spAutoFit/>
          </a:bodyPr>
          <a:lstStyle/>
          <a:p>
            <a:pPr algn="ctr"/>
            <a:r>
              <a:rPr lang="en-US" b="1" kern="0" dirty="0">
                <a:solidFill>
                  <a:schemeClr val="accent1">
                    <a:lumMod val="75000"/>
                  </a:schemeClr>
                </a:solidFill>
                <a:latin typeface="Arial" panose="020B0604020202020204" pitchFamily="34" charset="0"/>
                <a:cs typeface="Arial" panose="020B0604020202020204" pitchFamily="34" charset="0"/>
              </a:rPr>
              <a:t>CREDITO D’IMPOSTA PER GLI INVESTIMENTI IN  BENI STRUMENTALI NUOVI: </a:t>
            </a:r>
          </a:p>
          <a:p>
            <a:pPr algn="ctr"/>
            <a:r>
              <a:rPr lang="en-US" b="1" kern="0" dirty="0">
                <a:solidFill>
                  <a:schemeClr val="accent1">
                    <a:lumMod val="75000"/>
                  </a:schemeClr>
                </a:solidFill>
                <a:latin typeface="Arial" panose="020B0604020202020204" pitchFamily="34" charset="0"/>
                <a:cs typeface="Arial" panose="020B0604020202020204" pitchFamily="34" charset="0"/>
              </a:rPr>
              <a:t>ACQUISTO CON LEASING FINANZIARIO</a:t>
            </a:r>
          </a:p>
        </p:txBody>
      </p:sp>
      <p:pic>
        <p:nvPicPr>
          <p:cNvPr id="5" name="Elemento grafico 4" descr="Ingranaggi con riempimento a tinta unita">
            <a:extLst>
              <a:ext uri="{FF2B5EF4-FFF2-40B4-BE49-F238E27FC236}">
                <a16:creationId xmlns:a16="http://schemas.microsoft.com/office/drawing/2014/main" id="{85A29B87-8F6F-4474-92F6-8CD4BE0A1E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13761" y="2521410"/>
            <a:ext cx="1313186" cy="1313186"/>
          </a:xfrm>
          <a:prstGeom prst="rect">
            <a:avLst/>
          </a:prstGeom>
        </p:spPr>
      </p:pic>
    </p:spTree>
    <p:extLst>
      <p:ext uri="{BB962C8B-B14F-4D97-AF65-F5344CB8AC3E}">
        <p14:creationId xmlns:p14="http://schemas.microsoft.com/office/powerpoint/2010/main" val="40017293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accent1">
              <a:lumMod val="7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dirty="0">
                <a:solidFill>
                  <a:schemeClr val="accent1">
                    <a:lumMod val="75000"/>
                  </a:schemeClr>
                </a:solidFill>
                <a:latin typeface="Arial"/>
                <a:ea typeface="Montserrat Black"/>
                <a:cs typeface="Arial"/>
                <a:sym typeface="Montserrat Black"/>
              </a:rPr>
              <a:t>Risp. </a:t>
            </a:r>
            <a:r>
              <a:rPr lang="it-IT" sz="2000" b="1" dirty="0" err="1">
                <a:solidFill>
                  <a:schemeClr val="accent1">
                    <a:lumMod val="75000"/>
                  </a:schemeClr>
                </a:solidFill>
                <a:latin typeface="Arial"/>
                <a:ea typeface="Montserrat Black"/>
                <a:cs typeface="Arial"/>
                <a:sym typeface="Montserrat Black"/>
              </a:rPr>
              <a:t>Interp</a:t>
            </a:r>
            <a:r>
              <a:rPr lang="it-IT" sz="2000" b="1" dirty="0">
                <a:solidFill>
                  <a:schemeClr val="accent1">
                    <a:lumMod val="75000"/>
                  </a:schemeClr>
                </a:solidFill>
                <a:latin typeface="Arial"/>
                <a:ea typeface="Montserrat Black"/>
                <a:cs typeface="Arial"/>
                <a:sym typeface="Montserrat Black"/>
              </a:rPr>
              <a:t>. </a:t>
            </a:r>
            <a:endParaRPr lang="it-IT" sz="2000" b="1" dirty="0">
              <a:solidFill>
                <a:schemeClr val="accent1">
                  <a:lumMod val="75000"/>
                </a:schemeClr>
              </a:solidFill>
              <a:latin typeface="Arial"/>
              <a:ea typeface="Montserrat Black"/>
              <a:cs typeface="Arial"/>
            </a:endParaRPr>
          </a:p>
          <a:p>
            <a:pPr algn="ctr">
              <a:lnSpc>
                <a:spcPct val="102777"/>
              </a:lnSpc>
              <a:buClr>
                <a:srgbClr val="000000"/>
              </a:buClr>
              <a:buSzPts val="5400"/>
            </a:pPr>
            <a:r>
              <a:rPr lang="it-IT" sz="2000" b="1" dirty="0">
                <a:solidFill>
                  <a:schemeClr val="accent1">
                    <a:lumMod val="75000"/>
                  </a:schemeClr>
                </a:solidFill>
                <a:latin typeface="Arial"/>
                <a:ea typeface="Montserrat Black"/>
                <a:cs typeface="Arial"/>
                <a:sym typeface="Montserrat Black"/>
              </a:rPr>
              <a:t>n. 829 del 2021</a:t>
            </a:r>
            <a:endParaRPr lang="it-IT" sz="2000" b="1" dirty="0">
              <a:solidFill>
                <a:schemeClr val="accent1">
                  <a:lumMod val="75000"/>
                </a:schemeClr>
              </a:solidFill>
              <a:latin typeface="Arial"/>
              <a:ea typeface="Montserrat Black"/>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dirty="0">
                <a:solidFill>
                  <a:schemeClr val="bg1"/>
                </a:solidFill>
                <a:latin typeface="Arial" panose="020B0604020202020204" pitchFamily="34" charset="0"/>
                <a:cs typeface="Arial" panose="020B0604020202020204" pitchFamily="34" charset="0"/>
              </a:rPr>
              <a:t>AGEVOLAZIONI</a:t>
            </a:r>
            <a:endParaRPr lang="en-US" sz="4800" b="1" kern="0" dirty="0">
              <a:solidFill>
                <a:schemeClr val="bg1"/>
              </a:solidFill>
              <a:latin typeface="Arial" panose="020B0604020202020204" pitchFamily="34" charset="0"/>
              <a:cs typeface="Arial" panose="020B0604020202020204" pitchFamily="34" charset="0"/>
            </a:endParaRPr>
          </a:p>
        </p:txBody>
      </p:sp>
      <p:sp>
        <p:nvSpPr>
          <p:cNvPr id="25" name="CasellaDiTesto 24">
            <a:extLst>
              <a:ext uri="{FF2B5EF4-FFF2-40B4-BE49-F238E27FC236}">
                <a16:creationId xmlns:a16="http://schemas.microsoft.com/office/drawing/2014/main" id="{73318795-E602-43D5-91C6-FAA8022BCC74}"/>
              </a:ext>
            </a:extLst>
          </p:cNvPr>
          <p:cNvSpPr txBox="1"/>
          <p:nvPr/>
        </p:nvSpPr>
        <p:spPr>
          <a:xfrm>
            <a:off x="509783" y="4562031"/>
            <a:ext cx="3292769" cy="1477328"/>
          </a:xfrm>
          <a:prstGeom prst="rect">
            <a:avLst/>
          </a:prstGeom>
          <a:noFill/>
        </p:spPr>
        <p:txBody>
          <a:bodyPr wrap="square">
            <a:spAutoFit/>
          </a:bodyPr>
          <a:lstStyle/>
          <a:p>
            <a:pPr algn="ctr"/>
            <a:r>
              <a:rPr lang="en-US" b="1" kern="0" dirty="0">
                <a:solidFill>
                  <a:schemeClr val="accent1">
                    <a:lumMod val="75000"/>
                  </a:schemeClr>
                </a:solidFill>
                <a:latin typeface="Arial" panose="020B0604020202020204" pitchFamily="34" charset="0"/>
                <a:cs typeface="Arial" panose="020B0604020202020204" pitchFamily="34" charset="0"/>
              </a:rPr>
              <a:t>CREDITO D’IMPOSTA PER GLI INVESTIMENTI IN  BENI STRUMENTALI NUOVI: </a:t>
            </a:r>
          </a:p>
          <a:p>
            <a:pPr algn="ctr"/>
            <a:r>
              <a:rPr lang="en-US" b="1" kern="0" dirty="0">
                <a:solidFill>
                  <a:schemeClr val="accent1">
                    <a:lumMod val="75000"/>
                  </a:schemeClr>
                </a:solidFill>
                <a:latin typeface="Arial" panose="020B0604020202020204" pitchFamily="34" charset="0"/>
                <a:cs typeface="Arial" panose="020B0604020202020204" pitchFamily="34" charset="0"/>
              </a:rPr>
              <a:t>UTILIZZO DEL BENE PRESSO CANTIERI ESTERI</a:t>
            </a:r>
          </a:p>
        </p:txBody>
      </p:sp>
      <p:sp>
        <p:nvSpPr>
          <p:cNvPr id="21" name="CasellaDiTesto 20">
            <a:extLst>
              <a:ext uri="{FF2B5EF4-FFF2-40B4-BE49-F238E27FC236}">
                <a16:creationId xmlns:a16="http://schemas.microsoft.com/office/drawing/2014/main" id="{46C42918-D1A7-48B5-A41E-F6E214F52A28}"/>
              </a:ext>
            </a:extLst>
          </p:cNvPr>
          <p:cNvSpPr txBox="1"/>
          <p:nvPr/>
        </p:nvSpPr>
        <p:spPr>
          <a:xfrm>
            <a:off x="4125564" y="2205945"/>
            <a:ext cx="13578739" cy="6524863"/>
          </a:xfrm>
          <a:prstGeom prst="rect">
            <a:avLst/>
          </a:prstGeom>
          <a:noFill/>
        </p:spPr>
        <p:txBody>
          <a:bodyPr wrap="square" lIns="91440" tIns="45720" rIns="91440" bIns="45720" anchor="t">
            <a:spAutoFit/>
          </a:bodyPr>
          <a:lstStyle/>
          <a:p>
            <a:pPr marL="0" marR="0" lvl="0" indent="0" algn="just" rtl="0" eaLnBrk="1" fontAlgn="auto" latinLnBrk="0" hangingPunct="1">
              <a:lnSpc>
                <a:spcPct val="100000"/>
              </a:lnSpc>
              <a:spcBef>
                <a:spcPts val="0"/>
              </a:spcBef>
              <a:spcAft>
                <a:spcPts val="0"/>
              </a:spcAft>
              <a:buClrTx/>
              <a:buSzTx/>
              <a:buFontTx/>
              <a:buNone/>
            </a:pPr>
            <a:r>
              <a:rPr lang="it-IT" sz="2200" b="0" i="0" u="none" strike="noStrike" noProof="0" dirty="0">
                <a:solidFill>
                  <a:schemeClr val="bg2"/>
                </a:solidFill>
                <a:latin typeface="Arial"/>
                <a:cs typeface="Arial"/>
              </a:rPr>
              <a:t>L’Agenzia delle Entrate torna a pronunciarsi sul tema dell’utilizzo temporaneo in </a:t>
            </a:r>
            <a:r>
              <a:rPr lang="it-IT" sz="2200" b="1" i="0" u="none" strike="noStrike" noProof="0" dirty="0">
                <a:solidFill>
                  <a:schemeClr val="bg2"/>
                </a:solidFill>
                <a:latin typeface="Arial"/>
                <a:cs typeface="Arial"/>
              </a:rPr>
              <a:t>cantieri esteri </a:t>
            </a:r>
            <a:r>
              <a:rPr lang="it-IT" sz="2200" b="0" i="0" u="none" strike="noStrike" noProof="0" dirty="0">
                <a:solidFill>
                  <a:schemeClr val="bg2"/>
                </a:solidFill>
                <a:latin typeface="Arial"/>
                <a:cs typeface="Arial"/>
              </a:rPr>
              <a:t>di beni agevolabili con il credito di imposta di cui all’articolo 1,  commi 1051-1063 e 1065, </a:t>
            </a:r>
            <a:r>
              <a:rPr lang="it-IT" sz="2200" b="0" i="0" u="none" strike="noStrike" noProof="0" dirty="0" err="1">
                <a:solidFill>
                  <a:schemeClr val="bg2"/>
                </a:solidFill>
                <a:latin typeface="Arial"/>
                <a:cs typeface="Arial"/>
              </a:rPr>
              <a:t>LdB</a:t>
            </a:r>
            <a:r>
              <a:rPr lang="it-IT" sz="2200" b="0" i="0" u="none" strike="noStrike" noProof="0" dirty="0">
                <a:solidFill>
                  <a:schemeClr val="bg2"/>
                </a:solidFill>
                <a:latin typeface="Arial"/>
                <a:cs typeface="Arial"/>
              </a:rPr>
              <a:t> 2021, un tema già trattato in precedenti documenti di prassi (v. risposta a interpello n. 14/2020 e n. 259/2021). In termini generali, la destinazione verso strutture produttive ubicate all’estero aziona il meccanismo di </a:t>
            </a:r>
            <a:r>
              <a:rPr lang="it-IT" sz="2200" b="0" i="0" u="none" strike="noStrike" noProof="0" dirty="0" err="1">
                <a:solidFill>
                  <a:schemeClr val="bg2"/>
                </a:solidFill>
                <a:latin typeface="Arial"/>
                <a:cs typeface="Arial"/>
              </a:rPr>
              <a:t>recapture</a:t>
            </a:r>
            <a:r>
              <a:rPr lang="it-IT" sz="2200" b="0" i="0" u="none" strike="noStrike" noProof="0" dirty="0">
                <a:solidFill>
                  <a:schemeClr val="bg2"/>
                </a:solidFill>
                <a:latin typeface="Arial"/>
                <a:cs typeface="Arial"/>
              </a:rPr>
              <a:t> se avviene nel periodo di sorveglianza (i.e. entro il 31 dicembre del secondo anno successivo a quello di entrata in funzione di un bene ordinario o a quello di interconnessione di un bene 4.0). Condizione necessaria sia per l’accesso, sia per il successivo mantenimento dell’agevolazione è dunque la destinazione del bene strumentale a una struttura produttiva ubicata nel territorio dello Stato. </a:t>
            </a:r>
            <a:endParaRPr lang="it-IT" sz="2200" dirty="0">
              <a:solidFill>
                <a:schemeClr val="bg2"/>
              </a:solidFill>
              <a:latin typeface="Arial"/>
              <a:cs typeface="Arial"/>
            </a:endParaRPr>
          </a:p>
          <a:p>
            <a:pPr lvl="0" algn="just">
              <a:lnSpc>
                <a:spcPct val="100000"/>
              </a:lnSpc>
              <a:spcBef>
                <a:spcPts val="0"/>
              </a:spcBef>
              <a:spcAft>
                <a:spcPts val="0"/>
              </a:spcAft>
              <a:buClrTx/>
              <a:buSzTx/>
              <a:buFontTx/>
              <a:buNone/>
            </a:pPr>
            <a:r>
              <a:rPr lang="it-IT" sz="2200" b="0" i="0" u="none" strike="noStrike" noProof="0" dirty="0">
                <a:solidFill>
                  <a:schemeClr val="bg2"/>
                </a:solidFill>
                <a:latin typeface="Arial"/>
                <a:cs typeface="Arial"/>
              </a:rPr>
              <a:t>Nella recente risposta ad interpello</a:t>
            </a:r>
            <a:r>
              <a:rPr lang="it-IT" sz="2200" dirty="0">
                <a:solidFill>
                  <a:schemeClr val="bg2"/>
                </a:solidFill>
                <a:latin typeface="Arial"/>
                <a:cs typeface="Arial"/>
              </a:rPr>
              <a:t>,</a:t>
            </a:r>
            <a:r>
              <a:rPr lang="it-IT" sz="2200" b="0" i="0" u="none" strike="noStrike" noProof="0" dirty="0">
                <a:solidFill>
                  <a:schemeClr val="bg2"/>
                </a:solidFill>
                <a:latin typeface="Arial"/>
                <a:cs typeface="Arial"/>
              </a:rPr>
              <a:t> l’Agenzia precisa che</a:t>
            </a:r>
            <a:r>
              <a:rPr lang="it-IT" sz="2200" dirty="0">
                <a:solidFill>
                  <a:schemeClr val="bg2"/>
                </a:solidFill>
                <a:latin typeface="Arial"/>
                <a:cs typeface="Arial"/>
              </a:rPr>
              <a:t>,</a:t>
            </a:r>
            <a:r>
              <a:rPr lang="it-IT" sz="2200" b="0" i="0" u="none" strike="noStrike" noProof="0" dirty="0">
                <a:solidFill>
                  <a:schemeClr val="bg2"/>
                </a:solidFill>
                <a:latin typeface="Arial"/>
                <a:cs typeface="Arial"/>
              </a:rPr>
              <a:t> in caso di bene concesso in locazione operativa o noleggio a terzi, con spostamento temporaneo dei beni all’estero, non si configura </a:t>
            </a:r>
            <a:r>
              <a:rPr lang="it-IT" sz="2200" b="1" i="0" u="none" strike="noStrike" noProof="0" dirty="0">
                <a:solidFill>
                  <a:schemeClr val="bg2"/>
                </a:solidFill>
                <a:latin typeface="Arial"/>
                <a:cs typeface="Arial"/>
              </a:rPr>
              <a:t>delocalizzazione</a:t>
            </a:r>
            <a:r>
              <a:rPr lang="it-IT" sz="2200" b="0" i="0" u="none" strike="noStrike" noProof="0" dirty="0">
                <a:solidFill>
                  <a:schemeClr val="bg2"/>
                </a:solidFill>
                <a:latin typeface="Arial"/>
                <a:cs typeface="Arial"/>
              </a:rPr>
              <a:t>. </a:t>
            </a:r>
          </a:p>
          <a:p>
            <a:pPr lvl="0" algn="just">
              <a:lnSpc>
                <a:spcPct val="100000"/>
              </a:lnSpc>
              <a:spcBef>
                <a:spcPts val="0"/>
              </a:spcBef>
              <a:spcAft>
                <a:spcPts val="0"/>
              </a:spcAft>
              <a:buClrTx/>
              <a:buSzTx/>
              <a:buFontTx/>
              <a:buNone/>
            </a:pPr>
            <a:r>
              <a:rPr lang="it-IT" sz="2200" b="0" i="0" u="none" strike="noStrike" noProof="0" dirty="0">
                <a:solidFill>
                  <a:schemeClr val="bg2"/>
                </a:solidFill>
                <a:latin typeface="Arial"/>
                <a:cs typeface="Arial"/>
              </a:rPr>
              <a:t>È quindi possibile fruire del credito di imposta alle seguenti condizioni: il mantenimento di un nesso funzionale tra i beni e l’attività d’impresa svolta in Italia; e la non prevalenza dell’utilizzo all’estero rispetto all’utilizzo in Italia in termini di tempo e in termini economici. </a:t>
            </a:r>
            <a:endParaRPr lang="it-IT" sz="2200" dirty="0">
              <a:solidFill>
                <a:schemeClr val="bg2"/>
              </a:solidFill>
              <a:latin typeface="Arial"/>
              <a:cs typeface="Arial"/>
            </a:endParaRPr>
          </a:p>
          <a:p>
            <a:pPr lvl="0" algn="just">
              <a:lnSpc>
                <a:spcPct val="100000"/>
              </a:lnSpc>
              <a:spcBef>
                <a:spcPts val="0"/>
              </a:spcBef>
              <a:spcAft>
                <a:spcPts val="0"/>
              </a:spcAft>
              <a:buClrTx/>
              <a:buSzTx/>
              <a:buFontTx/>
              <a:buNone/>
            </a:pPr>
            <a:r>
              <a:rPr lang="it-IT" sz="2200" b="0" i="0" u="none" strike="noStrike" noProof="0" dirty="0">
                <a:solidFill>
                  <a:schemeClr val="bg2"/>
                </a:solidFill>
                <a:latin typeface="Arial" panose="020B0604020202020204" pitchFamily="34" charset="0"/>
                <a:cs typeface="Arial" panose="020B0604020202020204" pitchFamily="34" charset="0"/>
              </a:rPr>
              <a:t>In caso di bene direttamente impiegato dal beneficiario in attività svolte all’estero, non si configura delocalizzazione, invece, al ricorrere delle seguenti condizioni: </a:t>
            </a:r>
            <a:endParaRPr lang="it-IT" sz="2200" dirty="0">
              <a:solidFill>
                <a:schemeClr val="bg2"/>
              </a:solidFill>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ClrTx/>
              <a:buSzTx/>
              <a:buFont typeface="Arial" panose="020B0604020202020204" pitchFamily="34" charset="0"/>
              <a:buChar char="•"/>
            </a:pPr>
            <a:r>
              <a:rPr lang="it-IT" sz="2200" b="0" i="0" u="none" strike="noStrike" noProof="0" dirty="0">
                <a:solidFill>
                  <a:schemeClr val="bg2"/>
                </a:solidFill>
                <a:latin typeface="Arial" panose="020B0604020202020204" pitchFamily="34" charset="0"/>
                <a:cs typeface="Arial" panose="020B0604020202020204" pitchFamily="34" charset="0"/>
              </a:rPr>
              <a:t>bene strumentale impiegato in un luogo che non può configurarsi come “struttura produttiva”; </a:t>
            </a:r>
            <a:endParaRPr lang="it-IT" sz="2200" noProof="0" dirty="0">
              <a:solidFill>
                <a:schemeClr val="bg2"/>
              </a:solidFill>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ClrTx/>
              <a:buSzTx/>
              <a:buFont typeface="Arial" panose="020B0604020202020204" pitchFamily="34" charset="0"/>
              <a:buChar char="•"/>
            </a:pPr>
            <a:r>
              <a:rPr lang="it-IT" sz="2200" b="0" i="0" u="none" strike="noStrike" noProof="0" dirty="0">
                <a:solidFill>
                  <a:schemeClr val="bg2"/>
                </a:solidFill>
                <a:latin typeface="Arial" panose="020B0604020202020204" pitchFamily="34" charset="0"/>
                <a:cs typeface="Arial" panose="020B0604020202020204" pitchFamily="34" charset="0"/>
              </a:rPr>
              <a:t>appartenenza dei beni alla struttura produttiva italiana sotto il profilo organizzativo, economico e gestionale; </a:t>
            </a:r>
            <a:endParaRPr lang="it-IT" sz="2200" noProof="0" dirty="0">
              <a:solidFill>
                <a:schemeClr val="bg2"/>
              </a:solidFill>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ClrTx/>
              <a:buSzTx/>
              <a:buFont typeface="Arial" panose="020B0604020202020204" pitchFamily="34" charset="0"/>
              <a:buChar char="•"/>
            </a:pPr>
            <a:r>
              <a:rPr lang="it-IT" sz="2200" b="0" i="0" u="none" strike="noStrike" noProof="0" dirty="0">
                <a:solidFill>
                  <a:schemeClr val="bg2"/>
                </a:solidFill>
                <a:latin typeface="Arial" panose="020B0604020202020204" pitchFamily="34" charset="0"/>
                <a:cs typeface="Arial" panose="020B0604020202020204" pitchFamily="34" charset="0"/>
              </a:rPr>
              <a:t>utilizzo dei beni nell’ambito dell’attività ordinariamente svolta dall’impresa.</a:t>
            </a:r>
            <a:endParaRPr lang="it-IT" sz="2200" dirty="0">
              <a:solidFill>
                <a:schemeClr val="bg2"/>
              </a:solidFill>
              <a:latin typeface="Arial" panose="020B0604020202020204" pitchFamily="34" charset="0"/>
              <a:cs typeface="Arial" panose="020B0604020202020204" pitchFamily="34" charset="0"/>
            </a:endParaRPr>
          </a:p>
        </p:txBody>
      </p:sp>
      <p:pic>
        <p:nvPicPr>
          <p:cNvPr id="26" name="Elemento grafico 25" descr="Ingranaggi con riempimento a tinta unita">
            <a:extLst>
              <a:ext uri="{FF2B5EF4-FFF2-40B4-BE49-F238E27FC236}">
                <a16:creationId xmlns:a16="http://schemas.microsoft.com/office/drawing/2014/main" id="{299CDF77-651C-4C8C-8716-023546861F6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13761" y="2521410"/>
            <a:ext cx="1313186" cy="1313186"/>
          </a:xfrm>
          <a:prstGeom prst="rect">
            <a:avLst/>
          </a:prstGeom>
        </p:spPr>
      </p:pic>
    </p:spTree>
    <p:extLst>
      <p:ext uri="{BB962C8B-B14F-4D97-AF65-F5344CB8AC3E}">
        <p14:creationId xmlns:p14="http://schemas.microsoft.com/office/powerpoint/2010/main" val="28185986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rgbClr val="0F3BC7"/>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a:solidFill>
                  <a:srgbClr val="0F3BC7"/>
                </a:solidFill>
                <a:latin typeface="Arial"/>
                <a:ea typeface="Montserrat Black"/>
                <a:cs typeface="Arial"/>
                <a:sym typeface="Montserrat Black"/>
              </a:rPr>
              <a:t>Risp. </a:t>
            </a:r>
            <a:r>
              <a:rPr lang="it-IT" sz="2000" b="1" err="1">
                <a:solidFill>
                  <a:srgbClr val="0F3BC7"/>
                </a:solidFill>
                <a:latin typeface="Arial"/>
                <a:ea typeface="Montserrat Black"/>
                <a:cs typeface="Arial"/>
                <a:sym typeface="Montserrat Black"/>
              </a:rPr>
              <a:t>Interp</a:t>
            </a:r>
            <a:r>
              <a:rPr lang="it-IT" sz="2000" b="1">
                <a:solidFill>
                  <a:srgbClr val="0F3BC7"/>
                </a:solidFill>
                <a:latin typeface="Arial"/>
                <a:ea typeface="Montserrat Black"/>
                <a:cs typeface="Arial"/>
                <a:sym typeface="Montserrat Black"/>
              </a:rPr>
              <a:t>. </a:t>
            </a:r>
            <a:endParaRPr lang="it-IT" sz="2000" b="1">
              <a:solidFill>
                <a:srgbClr val="0F3BC7"/>
              </a:solidFill>
              <a:latin typeface="Arial"/>
              <a:ea typeface="Montserrat Black"/>
              <a:cs typeface="Arial"/>
            </a:endParaRPr>
          </a:p>
          <a:p>
            <a:pPr algn="ctr">
              <a:lnSpc>
                <a:spcPct val="102777"/>
              </a:lnSpc>
              <a:buClr>
                <a:srgbClr val="000000"/>
              </a:buClr>
              <a:buSzPts val="5400"/>
            </a:pPr>
            <a:r>
              <a:rPr lang="it-IT" sz="2000" b="1">
                <a:solidFill>
                  <a:srgbClr val="0F3BC7"/>
                </a:solidFill>
                <a:latin typeface="Arial"/>
                <a:ea typeface="Montserrat Black"/>
                <a:cs typeface="Arial"/>
                <a:sym typeface="Montserrat Black"/>
              </a:rPr>
              <a:t>n. 828 del 2021</a:t>
            </a:r>
            <a:endParaRPr lang="it-IT" sz="2000" b="1">
              <a:solidFill>
                <a:srgbClr val="0F3BC7"/>
              </a:solidFill>
              <a:latin typeface="Arial"/>
              <a:ea typeface="Montserrat Black"/>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dirty="0">
                <a:solidFill>
                  <a:schemeClr val="bg1"/>
                </a:solidFill>
                <a:latin typeface="Arial" panose="020B0604020202020204" pitchFamily="34" charset="0"/>
                <a:cs typeface="Arial" panose="020B0604020202020204" pitchFamily="34" charset="0"/>
              </a:rPr>
              <a:t>IMPOSTE DIRETTE</a:t>
            </a:r>
            <a:endParaRPr lang="en-US" sz="4800" b="1" kern="0" dirty="0">
              <a:solidFill>
                <a:schemeClr val="bg1"/>
              </a:solidFill>
              <a:latin typeface="Arial" panose="020B0604020202020204" pitchFamily="34" charset="0"/>
              <a:cs typeface="Arial" panose="020B0604020202020204" pitchFamily="34" charset="0"/>
            </a:endParaRPr>
          </a:p>
        </p:txBody>
      </p:sp>
      <p:sp>
        <p:nvSpPr>
          <p:cNvPr id="28" name="CasellaDiTesto 27">
            <a:extLst>
              <a:ext uri="{FF2B5EF4-FFF2-40B4-BE49-F238E27FC236}">
                <a16:creationId xmlns:a16="http://schemas.microsoft.com/office/drawing/2014/main" id="{8C778E58-9F4F-464C-8445-66942C0CA259}"/>
              </a:ext>
            </a:extLst>
          </p:cNvPr>
          <p:cNvSpPr txBox="1"/>
          <p:nvPr/>
        </p:nvSpPr>
        <p:spPr>
          <a:xfrm>
            <a:off x="4397960" y="2192301"/>
            <a:ext cx="12854870" cy="4832092"/>
          </a:xfrm>
          <a:prstGeom prst="rect">
            <a:avLst/>
          </a:prstGeom>
          <a:noFill/>
        </p:spPr>
        <p:txBody>
          <a:bodyPr wrap="square">
            <a:spAutoFit/>
          </a:bodyPr>
          <a:lstStyle/>
          <a:p>
            <a:pPr algn="just"/>
            <a:r>
              <a:rPr lang="it-IT" sz="2200" b="0" i="0" dirty="0">
                <a:solidFill>
                  <a:srgbClr val="000000"/>
                </a:solidFill>
                <a:effectLst/>
                <a:latin typeface="Arial" panose="020B0604020202020204" pitchFamily="34" charset="0"/>
                <a:cs typeface="Arial" panose="020B0604020202020204" pitchFamily="34" charset="0"/>
              </a:rPr>
              <a:t>In tema di riporto delle perdite fiscali nelle fusioni, i requisiti minimi di «</a:t>
            </a:r>
            <a:r>
              <a:rPr lang="it-IT" sz="2200" b="1" i="0" dirty="0">
                <a:solidFill>
                  <a:srgbClr val="000000"/>
                </a:solidFill>
                <a:effectLst/>
                <a:latin typeface="Arial" panose="020B0604020202020204" pitchFamily="34" charset="0"/>
                <a:cs typeface="Arial" panose="020B0604020202020204" pitchFamily="34" charset="0"/>
              </a:rPr>
              <a:t>vitalità economica</a:t>
            </a:r>
            <a:r>
              <a:rPr lang="it-IT" sz="2200" b="0" i="0" dirty="0">
                <a:solidFill>
                  <a:srgbClr val="000000"/>
                </a:solidFill>
                <a:effectLst/>
                <a:latin typeface="Arial" panose="020B0604020202020204" pitchFamily="34" charset="0"/>
                <a:cs typeface="Arial" panose="020B0604020202020204" pitchFamily="34" charset="0"/>
              </a:rPr>
              <a:t>» (art. 172, comma 7 del TUIR), legati all'ammontare dei ricavi e delle spese per prestazioni di lavoro, devono sussistere non solo nel periodo precedente a quello in cui è stata deliberata la fusione, ma devono continuare a permanere anche nel periodo «interinale</a:t>
            </a:r>
            <a:r>
              <a:rPr lang="it-IT" sz="2200" dirty="0">
                <a:solidFill>
                  <a:srgbClr val="000000"/>
                </a:solidFill>
                <a:latin typeface="Arial" panose="020B0604020202020204" pitchFamily="34" charset="0"/>
                <a:cs typeface="Arial" panose="020B0604020202020204" pitchFamily="34" charset="0"/>
              </a:rPr>
              <a:t>»</a:t>
            </a:r>
            <a:r>
              <a:rPr lang="it-IT" sz="2200" b="0" i="0" dirty="0">
                <a:solidFill>
                  <a:srgbClr val="000000"/>
                </a:solidFill>
                <a:effectLst/>
                <a:latin typeface="Arial" panose="020B0604020202020204" pitchFamily="34" charset="0"/>
                <a:cs typeface="Arial" panose="020B0604020202020204" pitchFamily="34" charset="0"/>
              </a:rPr>
              <a:t> fino al momento in cui la fusione viene effettivamente attuata.</a:t>
            </a:r>
          </a:p>
          <a:p>
            <a:pPr algn="just"/>
            <a:endParaRPr lang="it-IT" sz="2200" b="0" i="0" dirty="0">
              <a:solidFill>
                <a:srgbClr val="000000"/>
              </a:solidFill>
              <a:effectLst/>
              <a:latin typeface="Arial" panose="020B0604020202020204" pitchFamily="34" charset="0"/>
              <a:cs typeface="Arial" panose="020B0604020202020204" pitchFamily="34" charset="0"/>
            </a:endParaRPr>
          </a:p>
          <a:p>
            <a:pPr algn="just"/>
            <a:r>
              <a:rPr lang="it-IT" sz="2200" dirty="0">
                <a:latin typeface="Arial" panose="020B0604020202020204" pitchFamily="34" charset="0"/>
                <a:cs typeface="Arial" panose="020B0604020202020204" pitchFamily="34" charset="0"/>
              </a:rPr>
              <a:t>Sul punto, l’Agenzia ha stabilito con la risposta in esame, che è possibile </a:t>
            </a:r>
            <a:r>
              <a:rPr lang="it-IT" sz="2200" b="1" dirty="0">
                <a:latin typeface="Arial" panose="020B0604020202020204" pitchFamily="34" charset="0"/>
                <a:cs typeface="Arial" panose="020B0604020202020204" pitchFamily="34" charset="0"/>
              </a:rPr>
              <a:t>disapplicare</a:t>
            </a:r>
            <a:r>
              <a:rPr lang="it-IT" sz="2200" dirty="0">
                <a:latin typeface="Arial" panose="020B0604020202020204" pitchFamily="34" charset="0"/>
                <a:cs typeface="Arial" panose="020B0604020202020204" pitchFamily="34" charset="0"/>
              </a:rPr>
              <a:t> tale disciplina </a:t>
            </a:r>
            <a:r>
              <a:rPr lang="it-IT" sz="2200" b="1" dirty="0">
                <a:latin typeface="Arial" panose="020B0604020202020204" pitchFamily="34" charset="0"/>
                <a:cs typeface="Arial" panose="020B0604020202020204" pitchFamily="34" charset="0"/>
              </a:rPr>
              <a:t>se il periodo interinale sia ricompreso nel 2020 </a:t>
            </a:r>
            <a:r>
              <a:rPr lang="it-IT" sz="2200" b="1" i="0" dirty="0">
                <a:solidFill>
                  <a:srgbClr val="000000"/>
                </a:solidFill>
                <a:effectLst/>
                <a:latin typeface="Arial" panose="020B0604020202020204" pitchFamily="34" charset="0"/>
                <a:cs typeface="Arial" panose="020B0604020202020204" pitchFamily="34" charset="0"/>
              </a:rPr>
              <a:t>e la contrazione dei ricavi </a:t>
            </a:r>
            <a:r>
              <a:rPr lang="it-IT" sz="2200" b="0" i="0" dirty="0">
                <a:solidFill>
                  <a:srgbClr val="000000"/>
                </a:solidFill>
                <a:effectLst/>
                <a:latin typeface="Arial" panose="020B0604020202020204" pitchFamily="34" charset="0"/>
                <a:cs typeface="Arial" panose="020B0604020202020204" pitchFamily="34" charset="0"/>
              </a:rPr>
              <a:t>esuli dalle politiche aziendali, ma </a:t>
            </a:r>
            <a:r>
              <a:rPr lang="it-IT" sz="2200" b="1" i="0" dirty="0">
                <a:solidFill>
                  <a:srgbClr val="000000"/>
                </a:solidFill>
                <a:effectLst/>
                <a:latin typeface="Arial" panose="020B0604020202020204" pitchFamily="34" charset="0"/>
                <a:cs typeface="Arial" panose="020B0604020202020204" pitchFamily="34" charset="0"/>
              </a:rPr>
              <a:t>sia dovuto alla crisi sanitaria da Covid-19</a:t>
            </a:r>
            <a:r>
              <a:rPr lang="it-IT" sz="2200" i="0" dirty="0">
                <a:solidFill>
                  <a:srgbClr val="000000"/>
                </a:solidFill>
                <a:effectLst/>
                <a:latin typeface="Arial" panose="020B0604020202020204" pitchFamily="34" charset="0"/>
                <a:cs typeface="Arial" panose="020B0604020202020204" pitchFamily="34" charset="0"/>
              </a:rPr>
              <a:t> (che </a:t>
            </a:r>
            <a:r>
              <a:rPr lang="it-IT" sz="2200" b="0" i="0" dirty="0">
                <a:solidFill>
                  <a:srgbClr val="000000"/>
                </a:solidFill>
                <a:effectLst/>
                <a:latin typeface="Arial" panose="020B0604020202020204" pitchFamily="34" charset="0"/>
                <a:cs typeface="Arial" panose="020B0604020202020204" pitchFamily="34" charset="0"/>
              </a:rPr>
              <a:t>ha comportato il mancato superamento del test dei ricavi per il periodo </a:t>
            </a:r>
            <a:r>
              <a:rPr lang="it-IT" sz="2200" b="0" i="0" dirty="0" err="1">
                <a:solidFill>
                  <a:srgbClr val="000000"/>
                </a:solidFill>
                <a:effectLst/>
                <a:latin typeface="Arial" panose="020B0604020202020204" pitchFamily="34" charset="0"/>
                <a:cs typeface="Arial" panose="020B0604020202020204" pitchFamily="34" charset="0"/>
              </a:rPr>
              <a:t>infrannuale</a:t>
            </a:r>
            <a:r>
              <a:rPr lang="it-IT" sz="2200" b="0" i="0" dirty="0">
                <a:solidFill>
                  <a:srgbClr val="000000"/>
                </a:solidFill>
                <a:effectLst/>
                <a:latin typeface="Arial" panose="020B0604020202020204" pitchFamily="34" charset="0"/>
                <a:cs typeface="Arial" panose="020B0604020202020204" pitchFamily="34" charset="0"/>
              </a:rPr>
              <a:t>). </a:t>
            </a:r>
          </a:p>
          <a:p>
            <a:pPr algn="just"/>
            <a:r>
              <a:rPr lang="it-IT" sz="2200" b="0" i="0" dirty="0">
                <a:solidFill>
                  <a:srgbClr val="000000"/>
                </a:solidFill>
                <a:effectLst/>
                <a:latin typeface="Arial" panose="020B0604020202020204" pitchFamily="34" charset="0"/>
                <a:cs typeface="Arial" panose="020B0604020202020204" pitchFamily="34" charset="0"/>
              </a:rPr>
              <a:t>Conseguentemente, sarà </a:t>
            </a:r>
            <a:r>
              <a:rPr lang="it-IT" sz="2200" dirty="0">
                <a:solidFill>
                  <a:srgbClr val="000000"/>
                </a:solidFill>
                <a:latin typeface="Arial" panose="020B0604020202020204" pitchFamily="34" charset="0"/>
                <a:cs typeface="Arial" panose="020B0604020202020204" pitchFamily="34" charset="0"/>
              </a:rPr>
              <a:t>possibile </a:t>
            </a:r>
            <a:r>
              <a:rPr lang="it-IT" sz="2200" b="0" i="0" dirty="0">
                <a:solidFill>
                  <a:srgbClr val="000000"/>
                </a:solidFill>
                <a:effectLst/>
                <a:latin typeface="Arial" panose="020B0604020202020204" pitchFamily="34" charset="0"/>
                <a:cs typeface="Arial" panose="020B0604020202020204" pitchFamily="34" charset="0"/>
              </a:rPr>
              <a:t>riportare in avanti le perdite, le eccedenze di interessi passivi e le eccedenze ACE, nella misura in cui la società non abbia dato ulteriori segni di depotenziamento dell'attività.</a:t>
            </a:r>
            <a:endParaRPr lang="it-IT" sz="2200" dirty="0"/>
          </a:p>
          <a:p>
            <a:pPr algn="just"/>
            <a:endParaRPr lang="it-IT" sz="2200" b="0" i="0" dirty="0">
              <a:solidFill>
                <a:srgbClr val="000000"/>
              </a:solidFill>
              <a:effectLst/>
              <a:latin typeface="Arial" panose="020B0604020202020204" pitchFamily="34" charset="0"/>
              <a:cs typeface="Arial" panose="020B0604020202020204" pitchFamily="34" charset="0"/>
            </a:endParaRPr>
          </a:p>
        </p:txBody>
      </p:sp>
      <p:sp>
        <p:nvSpPr>
          <p:cNvPr id="32" name="CasellaDiTesto 31">
            <a:extLst>
              <a:ext uri="{FF2B5EF4-FFF2-40B4-BE49-F238E27FC236}">
                <a16:creationId xmlns:a16="http://schemas.microsoft.com/office/drawing/2014/main" id="{29FA54B8-DA35-4B7F-A357-474DFB5593F1}"/>
              </a:ext>
            </a:extLst>
          </p:cNvPr>
          <p:cNvSpPr txBox="1"/>
          <p:nvPr/>
        </p:nvSpPr>
        <p:spPr>
          <a:xfrm>
            <a:off x="419925" y="4411442"/>
            <a:ext cx="3581109" cy="1261884"/>
          </a:xfrm>
          <a:prstGeom prst="rect">
            <a:avLst/>
          </a:prstGeom>
          <a:noFill/>
        </p:spPr>
        <p:txBody>
          <a:bodyPr wrap="square" lIns="91440" tIns="45720" rIns="91440" bIns="45720" anchor="t">
            <a:spAutoFit/>
          </a:bodyPr>
          <a:lstStyle/>
          <a:p>
            <a:pPr algn="ctr" fontAlgn="base"/>
            <a:r>
              <a:rPr lang="it-IT" sz="1900" b="1" dirty="0">
                <a:solidFill>
                  <a:srgbClr val="0F3BC7"/>
                </a:solidFill>
                <a:latin typeface="Arial"/>
                <a:cs typeface="Arial"/>
              </a:rPr>
              <a:t>«TEST DI VITALITA’»  E</a:t>
            </a:r>
          </a:p>
          <a:p>
            <a:pPr algn="ctr" fontAlgn="base"/>
            <a:r>
              <a:rPr lang="it-IT" sz="1900" b="1" dirty="0">
                <a:solidFill>
                  <a:srgbClr val="0F3BC7"/>
                </a:solidFill>
                <a:latin typeface="Arial"/>
                <a:cs typeface="Arial"/>
              </a:rPr>
              <a:t>INTERRUZIONE ATTIVITA’ A SEGUITO DELLA PANDEMIA DA COVID-19</a:t>
            </a:r>
            <a:endParaRPr lang="it-IT" sz="1900" dirty="0">
              <a:solidFill>
                <a:srgbClr val="0F3BC7"/>
              </a:solidFill>
              <a:latin typeface="Arial"/>
              <a:cs typeface="Arial"/>
            </a:endParaRPr>
          </a:p>
        </p:txBody>
      </p:sp>
      <p:sp>
        <p:nvSpPr>
          <p:cNvPr id="38" name="Rettangolo 37">
            <a:extLst>
              <a:ext uri="{FF2B5EF4-FFF2-40B4-BE49-F238E27FC236}">
                <a16:creationId xmlns:a16="http://schemas.microsoft.com/office/drawing/2014/main" id="{5790FD87-1B66-4D80-9697-0891368887D6}"/>
              </a:ext>
            </a:extLst>
          </p:cNvPr>
          <p:cNvSpPr/>
          <p:nvPr/>
        </p:nvSpPr>
        <p:spPr>
          <a:xfrm>
            <a:off x="4073872" y="6954051"/>
            <a:ext cx="12854870" cy="1723996"/>
          </a:xfrm>
          <a:prstGeom prst="rect">
            <a:avLst/>
          </a:prstGeom>
          <a:ln w="28575">
            <a:solidFill>
              <a:srgbClr val="0F3BC7"/>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2000">
                <a:solidFill>
                  <a:srgbClr val="000000"/>
                </a:solidFill>
                <a:latin typeface="Arial" panose="020B0604020202020204" pitchFamily="34" charset="0"/>
                <a:cs typeface="Arial" panose="020B0604020202020204" pitchFamily="34" charset="0"/>
              </a:rPr>
              <a:t>Il legislatore </a:t>
            </a:r>
            <a:r>
              <a:rPr lang="it-IT" sz="2000" b="0" i="0">
                <a:solidFill>
                  <a:srgbClr val="000000"/>
                </a:solidFill>
                <a:effectLst/>
                <a:latin typeface="Arial" panose="020B0604020202020204" pitchFamily="34" charset="0"/>
                <a:cs typeface="Arial" panose="020B0604020202020204" pitchFamily="34" charset="0"/>
              </a:rPr>
              <a:t>ha introdotto, sostanzialmente, </a:t>
            </a:r>
            <a:r>
              <a:rPr lang="it-IT" sz="2000">
                <a:latin typeface="Arial" panose="020B0604020202020204" pitchFamily="34" charset="0"/>
                <a:cs typeface="Arial" panose="020B0604020202020204" pitchFamily="34" charset="0"/>
              </a:rPr>
              <a:t>un divieto di riporto delle perdite qualora non sussistano quelle minime condizioni di vitalità economica previste specificamente dalla disposizione normativa. </a:t>
            </a:r>
            <a:endParaRPr lang="it-IT" sz="2000" b="0" i="0">
              <a:solidFill>
                <a:srgbClr val="000000"/>
              </a:solidFill>
              <a:effectLst/>
              <a:latin typeface="Arial" panose="020B0604020202020204" pitchFamily="34" charset="0"/>
              <a:cs typeface="Arial" panose="020B0604020202020204" pitchFamily="34" charset="0"/>
            </a:endParaRPr>
          </a:p>
          <a:p>
            <a:pPr algn="ctr"/>
            <a:r>
              <a:rPr lang="it-IT" sz="2000">
                <a:latin typeface="Arial" panose="020B0604020202020204" pitchFamily="34" charset="0"/>
                <a:cs typeface="Arial" panose="020B0604020202020204" pitchFamily="34" charset="0"/>
              </a:rPr>
              <a:t>Tale divieto è volto a contrastare il fenomeno elusivo del commercio delle cd. «bare fiscali» cioè fusioni con società prive di un’effettiva attività economica/capacità produttiva poste in essere al solo fine di attuare la compensazione intersoggettiva delle perdite fiscali di una società con i redditi imponibili dell’altra.  </a:t>
            </a:r>
          </a:p>
        </p:txBody>
      </p:sp>
      <p:cxnSp>
        <p:nvCxnSpPr>
          <p:cNvPr id="7" name="Connettore a gomito 6">
            <a:extLst>
              <a:ext uri="{FF2B5EF4-FFF2-40B4-BE49-F238E27FC236}">
                <a16:creationId xmlns:a16="http://schemas.microsoft.com/office/drawing/2014/main" id="{83D0187B-13CE-4507-AE0B-E94F9DD37401}"/>
              </a:ext>
            </a:extLst>
          </p:cNvPr>
          <p:cNvCxnSpPr>
            <a:cxnSpLocks/>
          </p:cNvCxnSpPr>
          <p:nvPr/>
        </p:nvCxnSpPr>
        <p:spPr>
          <a:xfrm rot="5400000">
            <a:off x="14965502" y="4554233"/>
            <a:ext cx="5017549" cy="686319"/>
          </a:xfrm>
          <a:prstGeom prst="bentConnector2">
            <a:avLst/>
          </a:prstGeom>
          <a:ln w="57150">
            <a:solidFill>
              <a:srgbClr val="0F3BC7"/>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ttore diritto 20">
            <a:extLst>
              <a:ext uri="{FF2B5EF4-FFF2-40B4-BE49-F238E27FC236}">
                <a16:creationId xmlns:a16="http://schemas.microsoft.com/office/drawing/2014/main" id="{BE9DE8B8-C759-4099-A101-883DEA4BB455}"/>
              </a:ext>
            </a:extLst>
          </p:cNvPr>
          <p:cNvCxnSpPr/>
          <p:nvPr/>
        </p:nvCxnSpPr>
        <p:spPr>
          <a:xfrm flipH="1">
            <a:off x="17455205" y="2388618"/>
            <a:ext cx="362231" cy="0"/>
          </a:xfrm>
          <a:prstGeom prst="line">
            <a:avLst/>
          </a:prstGeom>
          <a:ln w="57150">
            <a:solidFill>
              <a:srgbClr val="0F3BC7"/>
            </a:solidFill>
          </a:ln>
        </p:spPr>
        <p:style>
          <a:lnRef idx="1">
            <a:schemeClr val="accent1"/>
          </a:lnRef>
          <a:fillRef idx="0">
            <a:schemeClr val="accent1"/>
          </a:fillRef>
          <a:effectRef idx="0">
            <a:schemeClr val="accent1"/>
          </a:effectRef>
          <a:fontRef idx="minor">
            <a:schemeClr val="tx1"/>
          </a:fontRef>
        </p:style>
      </p:cxnSp>
      <p:pic>
        <p:nvPicPr>
          <p:cNvPr id="3" name="Elemento grafico 2" descr="Grafico di tendenza al ribasso con riempimento a tinta unita">
            <a:extLst>
              <a:ext uri="{FF2B5EF4-FFF2-40B4-BE49-F238E27FC236}">
                <a16:creationId xmlns:a16="http://schemas.microsoft.com/office/drawing/2014/main" id="{1761ABBE-1E58-4A71-8659-B1D9138C2C6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20566" y="2473678"/>
            <a:ext cx="1362482" cy="1362482"/>
          </a:xfrm>
          <a:prstGeom prst="rect">
            <a:avLst/>
          </a:prstGeom>
        </p:spPr>
      </p:pic>
    </p:spTree>
    <p:extLst>
      <p:ext uri="{BB962C8B-B14F-4D97-AF65-F5344CB8AC3E}">
        <p14:creationId xmlns:p14="http://schemas.microsoft.com/office/powerpoint/2010/main" val="14322378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nodePh="1">
                                  <p:stCondLst>
                                    <p:cond delay="0"/>
                                  </p:stCondLst>
                                  <p:endCondLst>
                                    <p:cond evt="begin" delay="0">
                                      <p:tn val="20"/>
                                    </p:cond>
                                  </p:end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7" name="Elemento grafico 16" descr="Tempio greco contorno">
            <a:extLst>
              <a:ext uri="{FF2B5EF4-FFF2-40B4-BE49-F238E27FC236}">
                <a16:creationId xmlns:a16="http://schemas.microsoft.com/office/drawing/2014/main" id="{711CFFE1-8F35-4DE2-831A-9E85DB745D54}"/>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61059" y="691058"/>
            <a:ext cx="8202848" cy="8202848"/>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3683573" y="-1069476"/>
            <a:ext cx="2696409" cy="586195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E53408B7-AAA1-4509-8B32-C08D8B9DED79}"/>
              </a:ext>
            </a:extLst>
          </p:cNvPr>
          <p:cNvSpPr/>
          <p:nvPr/>
        </p:nvSpPr>
        <p:spPr>
          <a:xfrm>
            <a:off x="11216013" y="2721923"/>
            <a:ext cx="5310928" cy="5310928"/>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02E08069-BCA7-9243-901A-D435F014E30F}"/>
              </a:ext>
            </a:extLst>
          </p:cNvPr>
          <p:cNvSpPr/>
          <p:nvPr/>
        </p:nvSpPr>
        <p:spPr>
          <a:xfrm>
            <a:off x="11069055" y="2510446"/>
            <a:ext cx="5310928" cy="5310928"/>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a:latin typeface="Arial" panose="020B0604020202020204" pitchFamily="34" charset="0"/>
                <a:cs typeface="Arial" panose="020B0604020202020204" pitchFamily="34" charset="0"/>
              </a:rPr>
              <a:t>FOCUS LEGISLATIVO</a:t>
            </a:r>
            <a:r>
              <a:rPr lang="it-IT" sz="3600">
                <a:latin typeface="Arial" panose="020B0604020202020204" pitchFamily="34" charset="0"/>
                <a:cs typeface="Arial" panose="020B0604020202020204" pitchFamily="34" charset="0"/>
              </a:rPr>
              <a:t> </a:t>
            </a:r>
            <a:endParaRPr lang="ru-RU" sz="3600">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4100F1B4-A96B-4826-8A09-FE4EA8467469}"/>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0" name="Gruppo 9">
            <a:extLst>
              <a:ext uri="{FF2B5EF4-FFF2-40B4-BE49-F238E27FC236}">
                <a16:creationId xmlns:a16="http://schemas.microsoft.com/office/drawing/2014/main" id="{475EA8E4-2FA9-4D10-9E4B-82C0B831532F}"/>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928D4CEA-604E-4D1C-9A3D-4B8F6BD6CE0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8DD14678-3267-42DF-8D60-9661039A37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E0FB6239-FBA6-4789-AC19-19357AB740DC}"/>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745539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3840131" y="3002971"/>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53815" y="326110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4035195" y="3275530"/>
            <a:ext cx="2295138" cy="2283941"/>
          </a:xfrm>
          <a:prstGeom prst="ellipse">
            <a:avLst/>
          </a:prstGeom>
          <a:solidFill>
            <a:schemeClr val="accent2"/>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a:solidFill>
                  <a:schemeClr val="bg1"/>
                </a:solidFill>
                <a:latin typeface="+mj-lt"/>
                <a:ea typeface="Montserrat Black"/>
                <a:cs typeface="Montserrat Black"/>
                <a:sym typeface="Montserrat Black"/>
              </a:rPr>
              <a:t>02</a:t>
            </a:r>
            <a:endParaRPr>
              <a:solidFill>
                <a:schemeClr val="bg1"/>
              </a:solidFill>
              <a:latin typeface="+mj-lt"/>
            </a:endParaRPr>
          </a:p>
        </p:txBody>
      </p:sp>
      <p:sp>
        <p:nvSpPr>
          <p:cNvPr id="25" name="Google Shape;578;p86">
            <a:extLst>
              <a:ext uri="{FF2B5EF4-FFF2-40B4-BE49-F238E27FC236}">
                <a16:creationId xmlns:a16="http://schemas.microsoft.com/office/drawing/2014/main" id="{1512E9AC-4D27-4A3C-9575-48596E19ECD9}"/>
              </a:ext>
            </a:extLst>
          </p:cNvPr>
          <p:cNvSpPr txBox="1"/>
          <p:nvPr/>
        </p:nvSpPr>
        <p:spPr>
          <a:xfrm>
            <a:off x="6757666" y="4429198"/>
            <a:ext cx="10376779" cy="2163127"/>
          </a:xfrm>
          <a:prstGeom prst="rect">
            <a:avLst/>
          </a:prstGeom>
          <a:noFill/>
          <a:ln>
            <a:noFill/>
          </a:ln>
        </p:spPr>
        <p:txBody>
          <a:bodyPr spcFirstLastPara="1" wrap="square" lIns="91425" tIns="45700" rIns="91425" bIns="45700" anchor="t" anchorCtr="0">
            <a:noAutofit/>
          </a:bodyPr>
          <a:lstStyle/>
          <a:p>
            <a:pPr algn="ctr"/>
            <a:r>
              <a:rPr lang="it-IT" sz="2400">
                <a:latin typeface="Arial"/>
                <a:cs typeface="Arial"/>
              </a:rPr>
              <a:t>È stata pubblicata nella Gazzetta Ufficiale del 20 dicembre 2021 la </a:t>
            </a:r>
          </a:p>
          <a:p>
            <a:pPr algn="ctr"/>
            <a:r>
              <a:rPr lang="it-IT" sz="2400" b="1">
                <a:latin typeface="Arial"/>
                <a:cs typeface="Arial"/>
              </a:rPr>
              <a:t>Legge 17 dicembre 2021, n. 215 </a:t>
            </a:r>
            <a:r>
              <a:rPr lang="it-IT" sz="2400">
                <a:latin typeface="Arial"/>
                <a:cs typeface="Arial"/>
              </a:rPr>
              <a:t>di </a:t>
            </a:r>
            <a:r>
              <a:rPr lang="it-IT" sz="2400" b="1">
                <a:latin typeface="Arial"/>
                <a:cs typeface="Arial"/>
              </a:rPr>
              <a:t>conversione</a:t>
            </a:r>
            <a:r>
              <a:rPr lang="it-IT" sz="2400">
                <a:latin typeface="Arial"/>
                <a:cs typeface="Arial"/>
              </a:rPr>
              <a:t> del </a:t>
            </a:r>
            <a:r>
              <a:rPr lang="it-IT" sz="2400" i="1">
                <a:latin typeface="Arial"/>
                <a:cs typeface="Arial"/>
              </a:rPr>
              <a:t>Decreto fisco lavoro (</a:t>
            </a:r>
            <a:r>
              <a:rPr lang="it-IT" sz="2400">
                <a:latin typeface="Arial"/>
                <a:cs typeface="Arial"/>
              </a:rPr>
              <a:t>DL 21 ottobre 2021, n. 146) recante </a:t>
            </a:r>
            <a:r>
              <a:rPr lang="it-IT" sz="2400" b="1">
                <a:latin typeface="Arial"/>
                <a:cs typeface="Arial"/>
              </a:rPr>
              <a:t>misure urgenti in materia economica e fiscale, a tutela del lavoro e per esigenze indifferibili. </a:t>
            </a:r>
            <a:endParaRPr lang="it-IT" sz="2400" b="1">
              <a:latin typeface="Arial" panose="020B0604020202020204" pitchFamily="34" charset="0"/>
              <a:cs typeface="Arial" panose="020B0604020202020204" pitchFamily="34" charset="0"/>
            </a:endParaRPr>
          </a:p>
          <a:p>
            <a:pPr algn="ctr"/>
            <a:r>
              <a:rPr lang="it-IT" sz="2400">
                <a:latin typeface="Arial"/>
                <a:cs typeface="Arial"/>
              </a:rPr>
              <a:t>Il Provvedimento è entrato in vigore in data 21 dicembre 2021.</a:t>
            </a:r>
          </a:p>
          <a:p>
            <a:pPr algn="ctr"/>
            <a:endParaRPr lang="it-IT" sz="2400" b="1">
              <a:latin typeface="Arial" panose="020B0604020202020204" pitchFamily="34" charset="0"/>
              <a:cs typeface="Arial" panose="020B0604020202020204" pitchFamily="34" charset="0"/>
            </a:endParaRPr>
          </a:p>
        </p:txBody>
      </p:sp>
      <p:sp>
        <p:nvSpPr>
          <p:cNvPr id="6" name="CasellaDiTesto 5">
            <a:extLst>
              <a:ext uri="{FF2B5EF4-FFF2-40B4-BE49-F238E27FC236}">
                <a16:creationId xmlns:a16="http://schemas.microsoft.com/office/drawing/2014/main" id="{00D81650-09E7-470A-A31A-8186B4F56E04}"/>
              </a:ext>
            </a:extLst>
          </p:cNvPr>
          <p:cNvSpPr txBox="1"/>
          <p:nvPr/>
        </p:nvSpPr>
        <p:spPr>
          <a:xfrm>
            <a:off x="2544623" y="7164522"/>
            <a:ext cx="3422486" cy="430887"/>
          </a:xfrm>
          <a:prstGeom prst="rect">
            <a:avLst/>
          </a:prstGeom>
          <a:noFill/>
        </p:spPr>
        <p:txBody>
          <a:bodyPr wrap="square" rtlCol="0">
            <a:spAutoFit/>
          </a:bodyPr>
          <a:lstStyle/>
          <a:p>
            <a:pPr algn="ctr"/>
            <a:r>
              <a:rPr lang="it-IT" sz="2200" b="1">
                <a:solidFill>
                  <a:schemeClr val="tx2">
                    <a:lumMod val="10000"/>
                  </a:schemeClr>
                </a:solidFill>
                <a:latin typeface="Arial" panose="020B0604020202020204" pitchFamily="34" charset="0"/>
                <a:cs typeface="Arial" panose="020B0604020202020204" pitchFamily="34" charset="0"/>
              </a:rPr>
              <a:t>Vai al provvedimento</a:t>
            </a:r>
          </a:p>
        </p:txBody>
      </p:sp>
      <p:pic>
        <p:nvPicPr>
          <p:cNvPr id="39" name="Elemento grafico 38" descr="Documento contorno">
            <a:extLst>
              <a:ext uri="{FF2B5EF4-FFF2-40B4-BE49-F238E27FC236}">
                <a16:creationId xmlns:a16="http://schemas.microsoft.com/office/drawing/2014/main" id="{74ACE37A-0D63-4988-B9B1-4674D2B9C6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3555" y="7100684"/>
            <a:ext cx="1350160" cy="1317513"/>
          </a:xfrm>
          <a:prstGeom prst="rect">
            <a:avLst/>
          </a:prstGeom>
        </p:spPr>
      </p:pic>
      <p:sp>
        <p:nvSpPr>
          <p:cNvPr id="20" name="Rettangolo 19">
            <a:extLst>
              <a:ext uri="{FF2B5EF4-FFF2-40B4-BE49-F238E27FC236}">
                <a16:creationId xmlns:a16="http://schemas.microsoft.com/office/drawing/2014/main" id="{5318F7CE-1726-4893-8D0E-36030289B35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21" name="Gruppo 20">
            <a:extLst>
              <a:ext uri="{FF2B5EF4-FFF2-40B4-BE49-F238E27FC236}">
                <a16:creationId xmlns:a16="http://schemas.microsoft.com/office/drawing/2014/main" id="{39A91B1B-FF74-44BD-A0A3-064034E3DF57}"/>
              </a:ext>
            </a:extLst>
          </p:cNvPr>
          <p:cNvGrpSpPr/>
          <p:nvPr/>
        </p:nvGrpSpPr>
        <p:grpSpPr>
          <a:xfrm>
            <a:off x="1" y="9104605"/>
            <a:ext cx="18287999" cy="1177858"/>
            <a:chOff x="-121141" y="6091519"/>
            <a:chExt cx="12462637" cy="894504"/>
          </a:xfrm>
        </p:grpSpPr>
        <p:sp>
          <p:nvSpPr>
            <p:cNvPr id="23" name="Rettangolo 22">
              <a:extLst>
                <a:ext uri="{FF2B5EF4-FFF2-40B4-BE49-F238E27FC236}">
                  <a16:creationId xmlns:a16="http://schemas.microsoft.com/office/drawing/2014/main" id="{0370BA49-6AD6-4F53-B2D6-19A264B28F78}"/>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24" name="Immagine 23">
              <a:extLst>
                <a:ext uri="{FF2B5EF4-FFF2-40B4-BE49-F238E27FC236}">
                  <a16:creationId xmlns:a16="http://schemas.microsoft.com/office/drawing/2014/main" id="{B49BD3EA-FC73-4F99-BDA0-B09DDD8091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7" name="TextBox 6"/>
          <p:cNvSpPr txBox="1"/>
          <p:nvPr/>
        </p:nvSpPr>
        <p:spPr>
          <a:xfrm>
            <a:off x="2355342" y="246889"/>
            <a:ext cx="13553458" cy="1015663"/>
          </a:xfrm>
          <a:prstGeom prst="rect">
            <a:avLst/>
          </a:prstGeom>
          <a:noFill/>
        </p:spPr>
        <p:txBody>
          <a:bodyPr wrap="square" rtlCol="0">
            <a:spAutoFit/>
          </a:bodyPr>
          <a:lstStyle/>
          <a:p>
            <a:pPr lvl="0" algn="ctr">
              <a:buClr>
                <a:srgbClr val="000000"/>
              </a:buClr>
              <a:buSzPts val="1600"/>
            </a:pPr>
            <a:r>
              <a:rPr lang="it-IT" sz="2800" b="1">
                <a:solidFill>
                  <a:schemeClr val="bg1"/>
                </a:solidFill>
                <a:latin typeface="Arial" panose="020B0604020202020204" pitchFamily="34" charset="0"/>
                <a:ea typeface="Karla"/>
                <a:cs typeface="Arial" panose="020B0604020202020204" pitchFamily="34" charset="0"/>
                <a:sym typeface="Karla"/>
              </a:rPr>
              <a:t>PROVVEDIMENTI IN DISCUSSIONE</a:t>
            </a:r>
          </a:p>
          <a:p>
            <a:pPr lvl="0"/>
            <a:endParaRPr lang="it-IT" sz="3200">
              <a:solidFill>
                <a:srgbClr val="FF0000"/>
              </a:solidFill>
              <a:ea typeface="Montserrat Black"/>
              <a:cs typeface="Montserrat Black"/>
              <a:sym typeface="Montserrat Black"/>
            </a:endParaRPr>
          </a:p>
        </p:txBody>
      </p:sp>
      <p:sp>
        <p:nvSpPr>
          <p:cNvPr id="2" name="CasellaDiTesto 1">
            <a:extLst>
              <a:ext uri="{FF2B5EF4-FFF2-40B4-BE49-F238E27FC236}">
                <a16:creationId xmlns:a16="http://schemas.microsoft.com/office/drawing/2014/main" id="{DF0A2952-4DD9-4ED3-A4E2-89BBBF9B20AA}"/>
              </a:ext>
            </a:extLst>
          </p:cNvPr>
          <p:cNvSpPr txBox="1"/>
          <p:nvPr/>
        </p:nvSpPr>
        <p:spPr>
          <a:xfrm>
            <a:off x="8612442" y="3479239"/>
            <a:ext cx="5987438" cy="769441"/>
          </a:xfrm>
          <a:prstGeom prst="rect">
            <a:avLst/>
          </a:prstGeom>
          <a:noFill/>
        </p:spPr>
        <p:txBody>
          <a:bodyPr wrap="square" rtlCol="0">
            <a:spAutoFit/>
          </a:bodyPr>
          <a:lstStyle/>
          <a:p>
            <a:pPr algn="ctr"/>
            <a:r>
              <a:rPr lang="it-IT" sz="2400" b="1">
                <a:solidFill>
                  <a:schemeClr val="accent2">
                    <a:lumMod val="75000"/>
                  </a:schemeClr>
                </a:solidFill>
                <a:latin typeface="Arial" panose="020B0604020202020204" pitchFamily="34" charset="0"/>
                <a:cs typeface="Arial" panose="020B0604020202020204" pitchFamily="34" charset="0"/>
              </a:rPr>
              <a:t>CONVERSIONE DL FISCALE 2021</a:t>
            </a:r>
          </a:p>
          <a:p>
            <a:pPr algn="ctr"/>
            <a:r>
              <a:rPr lang="it-IT" sz="2000">
                <a:solidFill>
                  <a:schemeClr val="tx2">
                    <a:lumMod val="10000"/>
                  </a:schemeClr>
                </a:solidFill>
                <a:latin typeface="Arial" panose="020B0604020202020204" pitchFamily="34" charset="0"/>
                <a:cs typeface="Arial" panose="020B0604020202020204" pitchFamily="34" charset="0"/>
              </a:rPr>
              <a:t>(decreto-legge 21 ottobre 2021, n. 146)</a:t>
            </a:r>
          </a:p>
        </p:txBody>
      </p:sp>
      <p:sp>
        <p:nvSpPr>
          <p:cNvPr id="27" name="CasellaDiTesto 26">
            <a:extLst>
              <a:ext uri="{FF2B5EF4-FFF2-40B4-BE49-F238E27FC236}">
                <a16:creationId xmlns:a16="http://schemas.microsoft.com/office/drawing/2014/main" id="{84A7B988-4C60-41F8-A0C6-C99CA21730E0}"/>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pic>
        <p:nvPicPr>
          <p:cNvPr id="12" name="Elemento grafico 11" descr="Monete contorno">
            <a:extLst>
              <a:ext uri="{FF2B5EF4-FFF2-40B4-BE49-F238E27FC236}">
                <a16:creationId xmlns:a16="http://schemas.microsoft.com/office/drawing/2014/main" id="{D74580AE-175A-4785-AA92-48BEC8FD740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62528" y="3673861"/>
            <a:ext cx="1431661" cy="1431661"/>
          </a:xfrm>
          <a:prstGeom prst="rect">
            <a:avLst/>
          </a:prstGeom>
        </p:spPr>
      </p:pic>
      <p:sp>
        <p:nvSpPr>
          <p:cNvPr id="22" name="CasellaDiTesto 21">
            <a:extLst>
              <a:ext uri="{FF2B5EF4-FFF2-40B4-BE49-F238E27FC236}">
                <a16:creationId xmlns:a16="http://schemas.microsoft.com/office/drawing/2014/main" id="{5AA23012-371F-4EA4-ADF0-62261C4B79E5}"/>
              </a:ext>
            </a:extLst>
          </p:cNvPr>
          <p:cNvSpPr txBox="1"/>
          <p:nvPr/>
        </p:nvSpPr>
        <p:spPr>
          <a:xfrm>
            <a:off x="2320280" y="7626876"/>
            <a:ext cx="4005597" cy="769441"/>
          </a:xfrm>
          <a:prstGeom prst="rect">
            <a:avLst/>
          </a:prstGeom>
          <a:noFill/>
        </p:spPr>
        <p:txBody>
          <a:bodyPr wrap="square">
            <a:spAutoFit/>
          </a:bodyPr>
          <a:lstStyle/>
          <a:p>
            <a:pPr algn="ctr"/>
            <a:r>
              <a:rPr lang="it-IT" sz="2200">
                <a:latin typeface="Arial" panose="020B0604020202020204" pitchFamily="34" charset="0"/>
                <a:cs typeface="Arial" panose="020B0604020202020204" pitchFamily="34" charset="0"/>
                <a:hlinkClick r:id="rId7"/>
              </a:rPr>
              <a:t>https://www.gazzettaufficiale.it/eli/gu/2021/12/20/301/sg/pdf</a:t>
            </a:r>
            <a:r>
              <a:rPr lang="it-IT" sz="220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217913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750"/>
                                        <p:tgtEl>
                                          <p:spTgt spid="25"/>
                                        </p:tgtEl>
                                      </p:cBhvr>
                                    </p:animEffect>
                                    <p:anim calcmode="lin" valueType="num">
                                      <p:cBhvr>
                                        <p:cTn id="22" dur="750" fill="hold"/>
                                        <p:tgtEl>
                                          <p:spTgt spid="25"/>
                                        </p:tgtEl>
                                        <p:attrNameLst>
                                          <p:attrName>ppt_x</p:attrName>
                                        </p:attrNameLst>
                                      </p:cBhvr>
                                      <p:tavLst>
                                        <p:tav tm="0">
                                          <p:val>
                                            <p:strVal val="#ppt_x"/>
                                          </p:val>
                                        </p:tav>
                                        <p:tav tm="100000">
                                          <p:val>
                                            <p:strVal val="#ppt_x"/>
                                          </p:val>
                                        </p:tav>
                                      </p:tavLst>
                                    </p:anim>
                                    <p:anim calcmode="lin" valueType="num">
                                      <p:cBhvr>
                                        <p:cTn id="23"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2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8" name="Elemento grafico 7" descr="Aeroplanino di carta volante">
            <a:extLst>
              <a:ext uri="{FF2B5EF4-FFF2-40B4-BE49-F238E27FC236}">
                <a16:creationId xmlns:a16="http://schemas.microsoft.com/office/drawing/2014/main" id="{96DB7781-89D4-4B5C-97FD-F1469683F29F}"/>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1761" y="370500"/>
            <a:ext cx="12778942" cy="12778942"/>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CED9A4E5-0A7C-425D-AC49-0126C68D57C4}"/>
              </a:ext>
            </a:extLst>
          </p:cNvPr>
          <p:cNvSpPr/>
          <p:nvPr/>
        </p:nvSpPr>
        <p:spPr>
          <a:xfrm>
            <a:off x="10411679" y="2034524"/>
            <a:ext cx="5330360" cy="5330360"/>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5FE52D52-8F03-B94E-8E0D-AC058CDBD089}"/>
              </a:ext>
            </a:extLst>
          </p:cNvPr>
          <p:cNvSpPr/>
          <p:nvPr/>
        </p:nvSpPr>
        <p:spPr>
          <a:xfrm>
            <a:off x="10111562" y="2197809"/>
            <a:ext cx="5330360" cy="5330360"/>
          </a:xfrm>
          <a:prstGeom prst="ellipse">
            <a:avLst/>
          </a:prstGeom>
          <a:solidFill>
            <a:schemeClr val="accent3"/>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a:latin typeface="Arial" panose="020B0604020202020204" pitchFamily="34" charset="0"/>
                <a:cs typeface="Arial" panose="020B0604020202020204" pitchFamily="34" charset="0"/>
              </a:rPr>
              <a:t>EVENTI, CONVEGNI  </a:t>
            </a:r>
          </a:p>
          <a:p>
            <a:pPr algn="ctr"/>
            <a:r>
              <a:rPr lang="it-IT" sz="4000" b="1">
                <a:latin typeface="Arial" panose="020B0604020202020204" pitchFamily="34" charset="0"/>
                <a:cs typeface="Arial" panose="020B0604020202020204" pitchFamily="34" charset="0"/>
              </a:rPr>
              <a:t>E DOCUMENTI DELL’AREA  </a:t>
            </a:r>
          </a:p>
          <a:p>
            <a:pPr algn="ctr"/>
            <a:endParaRPr lang="ru-RU" sz="2400" b="1">
              <a:latin typeface="Arial" panose="020B0604020202020204" pitchFamily="34" charset="0"/>
              <a:cs typeface="Arial" panose="020B0604020202020204" pitchFamily="34" charset="0"/>
            </a:endParaRPr>
          </a:p>
        </p:txBody>
      </p: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5" name="CasellaDiTesto 14">
            <a:extLst>
              <a:ext uri="{FF2B5EF4-FFF2-40B4-BE49-F238E27FC236}">
                <a16:creationId xmlns:a16="http://schemas.microsoft.com/office/drawing/2014/main" id="{3E08C8C8-AAE5-418E-8B5C-7D91D449E266}"/>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6644489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Isosceles Triangle 38">
            <a:extLst>
              <a:ext uri="{FF2B5EF4-FFF2-40B4-BE49-F238E27FC236}">
                <a16:creationId xmlns:a16="http://schemas.microsoft.com/office/drawing/2014/main" id="{26AEC1CE-4435-4041-9D02-7A81A12FA5BA}"/>
              </a:ext>
            </a:extLst>
          </p:cNvPr>
          <p:cNvSpPr/>
          <p:nvPr/>
        </p:nvSpPr>
        <p:spPr>
          <a:xfrm rot="5400000">
            <a:off x="5094419" y="4073002"/>
            <a:ext cx="300123" cy="702653"/>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43" name="Oval 18">
            <a:extLst>
              <a:ext uri="{FF2B5EF4-FFF2-40B4-BE49-F238E27FC236}">
                <a16:creationId xmlns:a16="http://schemas.microsoft.com/office/drawing/2014/main" id="{4FBCCDA9-67B5-4642-A9DB-BBA70E67DA15}"/>
              </a:ext>
            </a:extLst>
          </p:cNvPr>
          <p:cNvSpPr/>
          <p:nvPr/>
        </p:nvSpPr>
        <p:spPr>
          <a:xfrm>
            <a:off x="2436344" y="3323950"/>
            <a:ext cx="2130883" cy="2130883"/>
          </a:xfrm>
          <a:prstGeom prst="ellipse">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7" name="Rettangolo 26">
            <a:extLst>
              <a:ext uri="{FF2B5EF4-FFF2-40B4-BE49-F238E27FC236}">
                <a16:creationId xmlns:a16="http://schemas.microsoft.com/office/drawing/2014/main" id="{725089B4-D900-4FF3-A4D8-32E943991F57}"/>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r>
              <a:rPr lang="it-IT" sz="2800" b="1" kern="0">
                <a:solidFill>
                  <a:prstClr val="white"/>
                </a:solidFill>
                <a:latin typeface="Arial" panose="020B0604020202020204" pitchFamily="34" charset="0"/>
                <a:cs typeface="Arial" panose="020B0604020202020204" pitchFamily="34" charset="0"/>
              </a:rPr>
              <a:t>EVENTI E CONVEGNI</a:t>
            </a:r>
            <a:endParaRPr kumimoji="0" lang="it-IT" sz="2800" b="1"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5" name="CasellaDiTesto 34">
            <a:extLst>
              <a:ext uri="{FF2B5EF4-FFF2-40B4-BE49-F238E27FC236}">
                <a16:creationId xmlns:a16="http://schemas.microsoft.com/office/drawing/2014/main" id="{841163DF-3B41-4BB4-B015-A49C37D2F5D6}"/>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6" name="Oval 19">
            <a:extLst>
              <a:ext uri="{FF2B5EF4-FFF2-40B4-BE49-F238E27FC236}">
                <a16:creationId xmlns:a16="http://schemas.microsoft.com/office/drawing/2014/main" id="{CEC450B0-7B9B-44FB-9516-726BBC6AB34F}"/>
              </a:ext>
            </a:extLst>
          </p:cNvPr>
          <p:cNvSpPr/>
          <p:nvPr/>
        </p:nvSpPr>
        <p:spPr>
          <a:xfrm>
            <a:off x="2788818" y="3676424"/>
            <a:ext cx="1425934" cy="1425934"/>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 name="CasellaDiTesto 2">
            <a:extLst>
              <a:ext uri="{FF2B5EF4-FFF2-40B4-BE49-F238E27FC236}">
                <a16:creationId xmlns:a16="http://schemas.microsoft.com/office/drawing/2014/main" id="{9A7ACE64-5152-4FD4-BC4D-6B6731DE61FC}"/>
              </a:ext>
            </a:extLst>
          </p:cNvPr>
          <p:cNvSpPr txBox="1"/>
          <p:nvPr/>
        </p:nvSpPr>
        <p:spPr>
          <a:xfrm>
            <a:off x="349218" y="4158070"/>
            <a:ext cx="2336482" cy="523220"/>
          </a:xfrm>
          <a:prstGeom prst="rect">
            <a:avLst/>
          </a:prstGeom>
          <a:noFill/>
        </p:spPr>
        <p:txBody>
          <a:bodyPr wrap="square" rtlCol="0">
            <a:spAutoFit/>
          </a:bodyPr>
          <a:lstStyle/>
          <a:p>
            <a:pPr algn="ctr"/>
            <a:r>
              <a:rPr lang="it-IT" sz="2800" b="1">
                <a:solidFill>
                  <a:srgbClr val="D70A0B"/>
                </a:solidFill>
                <a:latin typeface="Arial" panose="020B0604020202020204" pitchFamily="34" charset="0"/>
                <a:cs typeface="Arial" panose="020B0604020202020204" pitchFamily="34" charset="0"/>
              </a:rPr>
              <a:t>EVENTI</a:t>
            </a:r>
          </a:p>
        </p:txBody>
      </p:sp>
      <p:pic>
        <p:nvPicPr>
          <p:cNvPr id="4" name="Elemento grafico 3" descr="Connessioni con riempimento a tinta unita">
            <a:extLst>
              <a:ext uri="{FF2B5EF4-FFF2-40B4-BE49-F238E27FC236}">
                <a16:creationId xmlns:a16="http://schemas.microsoft.com/office/drawing/2014/main" id="{B4A3C277-5BF1-4AA6-883F-A3B842C912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02937" y="3781910"/>
            <a:ext cx="1284836" cy="1284836"/>
          </a:xfrm>
          <a:prstGeom prst="rect">
            <a:avLst/>
          </a:prstGeom>
        </p:spPr>
      </p:pic>
      <p:grpSp>
        <p:nvGrpSpPr>
          <p:cNvPr id="21" name="Gruppo 20">
            <a:extLst>
              <a:ext uri="{FF2B5EF4-FFF2-40B4-BE49-F238E27FC236}">
                <a16:creationId xmlns:a16="http://schemas.microsoft.com/office/drawing/2014/main" id="{0741D2C2-501D-9241-8475-78F5F8DCD2C9}"/>
              </a:ext>
            </a:extLst>
          </p:cNvPr>
          <p:cNvGrpSpPr/>
          <p:nvPr/>
        </p:nvGrpSpPr>
        <p:grpSpPr>
          <a:xfrm>
            <a:off x="1" y="9097706"/>
            <a:ext cx="18287999" cy="1177858"/>
            <a:chOff x="-121141" y="6091519"/>
            <a:chExt cx="12462637" cy="894504"/>
          </a:xfrm>
        </p:grpSpPr>
        <p:sp>
          <p:nvSpPr>
            <p:cNvPr id="22" name="Rettangolo 21">
              <a:extLst>
                <a:ext uri="{FF2B5EF4-FFF2-40B4-BE49-F238E27FC236}">
                  <a16:creationId xmlns:a16="http://schemas.microsoft.com/office/drawing/2014/main" id="{6264DBC6-420E-734B-8600-D6A780A7C0E5}"/>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23" name="Immagine 22">
              <a:extLst>
                <a:ext uri="{FF2B5EF4-FFF2-40B4-BE49-F238E27FC236}">
                  <a16:creationId xmlns:a16="http://schemas.microsoft.com/office/drawing/2014/main" id="{E8B84E6A-4EC2-654D-B95E-1956D84BF078}"/>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24" name="CasellaDiTesto 23">
            <a:extLst>
              <a:ext uri="{FF2B5EF4-FFF2-40B4-BE49-F238E27FC236}">
                <a16:creationId xmlns:a16="http://schemas.microsoft.com/office/drawing/2014/main" id="{FFE81AFB-94E1-104F-809A-47B4B9733C89}"/>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14" name="CasellaDiTesto 13">
            <a:extLst>
              <a:ext uri="{FF2B5EF4-FFF2-40B4-BE49-F238E27FC236}">
                <a16:creationId xmlns:a16="http://schemas.microsoft.com/office/drawing/2014/main" id="{C30636A2-6FE6-4592-8BF1-587AEF3AA40D}"/>
              </a:ext>
            </a:extLst>
          </p:cNvPr>
          <p:cNvSpPr txBox="1"/>
          <p:nvPr/>
        </p:nvSpPr>
        <p:spPr>
          <a:xfrm>
            <a:off x="5960605" y="3866417"/>
            <a:ext cx="9163050" cy="1292662"/>
          </a:xfrm>
          <a:prstGeom prst="rect">
            <a:avLst/>
          </a:prstGeom>
          <a:noFill/>
        </p:spPr>
        <p:txBody>
          <a:bodyPr wrap="square">
            <a:spAutoFit/>
          </a:bodyPr>
          <a:lstStyle/>
          <a:p>
            <a:pPr algn="l"/>
            <a:r>
              <a:rPr lang="it-IT" sz="2600" dirty="0">
                <a:solidFill>
                  <a:schemeClr val="bg2"/>
                </a:solidFill>
                <a:latin typeface="Arial" panose="020B0604020202020204" pitchFamily="34" charset="0"/>
                <a:cs typeface="Arial" panose="020B0604020202020204" pitchFamily="34" charset="0"/>
              </a:rPr>
              <a:t>14 dicembre 2021</a:t>
            </a:r>
          </a:p>
          <a:p>
            <a:pPr algn="l"/>
            <a:r>
              <a:rPr lang="it-IT" sz="2600" dirty="0">
                <a:solidFill>
                  <a:schemeClr val="bg2"/>
                </a:solidFill>
                <a:latin typeface="Arial" panose="020B0604020202020204" pitchFamily="34" charset="0"/>
                <a:cs typeface="Arial" panose="020B0604020202020204" pitchFamily="34" charset="0"/>
              </a:rPr>
              <a:t>Webinar Confindustria Genova – Club finanza d’impresa:</a:t>
            </a:r>
          </a:p>
          <a:p>
            <a:pPr algn="l"/>
            <a:r>
              <a:rPr lang="it-IT" sz="2600" b="1" i="1" dirty="0">
                <a:solidFill>
                  <a:schemeClr val="bg2"/>
                </a:solidFill>
                <a:latin typeface="Arial" panose="020B0604020202020204" pitchFamily="34" charset="0"/>
                <a:cs typeface="Arial" panose="020B0604020202020204" pitchFamily="34" charset="0"/>
              </a:rPr>
              <a:t>A</a:t>
            </a:r>
            <a:r>
              <a:rPr lang="it-IT" sz="2600" b="1" i="1" u="none" strike="noStrike" baseline="0" dirty="0">
                <a:solidFill>
                  <a:schemeClr val="bg2"/>
                </a:solidFill>
                <a:latin typeface="Arial" panose="020B0604020202020204" pitchFamily="34" charset="0"/>
                <a:cs typeface="Arial" panose="020B0604020202020204" pitchFamily="34" charset="0"/>
              </a:rPr>
              <a:t>iuti anti-Covid: il nodo della cumulabilità.</a:t>
            </a:r>
            <a:endParaRPr lang="it-IT" sz="2600" b="1" i="1"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47593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anim calcmode="lin" valueType="num">
                                      <p:cBhvr>
                                        <p:cTn id="8" dur="750" fill="hold"/>
                                        <p:tgtEl>
                                          <p:spTgt spid="39"/>
                                        </p:tgtEl>
                                        <p:attrNameLst>
                                          <p:attrName>ppt_x</p:attrName>
                                        </p:attrNameLst>
                                      </p:cBhvr>
                                      <p:tavLst>
                                        <p:tav tm="0">
                                          <p:val>
                                            <p:strVal val="#ppt_x"/>
                                          </p:val>
                                        </p:tav>
                                        <p:tav tm="100000">
                                          <p:val>
                                            <p:strVal val="#ppt_x"/>
                                          </p:val>
                                        </p:tav>
                                      </p:tavLst>
                                    </p:anim>
                                    <p:anim calcmode="lin" valueType="num">
                                      <p:cBhvr>
                                        <p:cTn id="9" dur="75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750"/>
                                        <p:tgtEl>
                                          <p:spTgt spid="43"/>
                                        </p:tgtEl>
                                      </p:cBhvr>
                                    </p:animEffect>
                                    <p:anim calcmode="lin" valueType="num">
                                      <p:cBhvr>
                                        <p:cTn id="15" dur="750" fill="hold"/>
                                        <p:tgtEl>
                                          <p:spTgt spid="43"/>
                                        </p:tgtEl>
                                        <p:attrNameLst>
                                          <p:attrName>ppt_x</p:attrName>
                                        </p:attrNameLst>
                                      </p:cBhvr>
                                      <p:tavLst>
                                        <p:tav tm="0">
                                          <p:val>
                                            <p:strVal val="#ppt_x"/>
                                          </p:val>
                                        </p:tav>
                                        <p:tav tm="100000">
                                          <p:val>
                                            <p:strVal val="#ppt_x"/>
                                          </p:val>
                                        </p:tav>
                                      </p:tavLst>
                                    </p:anim>
                                    <p:anim calcmode="lin" valueType="num">
                                      <p:cBhvr>
                                        <p:cTn id="16" dur="750" fill="hold"/>
                                        <p:tgtEl>
                                          <p:spTgt spid="4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750"/>
                                        <p:tgtEl>
                                          <p:spTgt spid="36"/>
                                        </p:tgtEl>
                                      </p:cBhvr>
                                    </p:animEffect>
                                    <p:anim calcmode="lin" valueType="num">
                                      <p:cBhvr>
                                        <p:cTn id="20" dur="750" fill="hold"/>
                                        <p:tgtEl>
                                          <p:spTgt spid="36"/>
                                        </p:tgtEl>
                                        <p:attrNameLst>
                                          <p:attrName>ppt_x</p:attrName>
                                        </p:attrNameLst>
                                      </p:cBhvr>
                                      <p:tavLst>
                                        <p:tav tm="0">
                                          <p:val>
                                            <p:strVal val="#ppt_x"/>
                                          </p:val>
                                        </p:tav>
                                        <p:tav tm="100000">
                                          <p:val>
                                            <p:strVal val="#ppt_x"/>
                                          </p:val>
                                        </p:tav>
                                      </p:tavLst>
                                    </p:anim>
                                    <p:anim calcmode="lin" valueType="num">
                                      <p:cBhvr>
                                        <p:cTn id="21" dur="75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con angoli arrotondati 42">
            <a:extLst>
              <a:ext uri="{FF2B5EF4-FFF2-40B4-BE49-F238E27FC236}">
                <a16:creationId xmlns:a16="http://schemas.microsoft.com/office/drawing/2014/main" id="{07639ED1-A925-444A-8518-35443992AB3C}"/>
              </a:ext>
            </a:extLst>
          </p:cNvPr>
          <p:cNvSpPr/>
          <p:nvPr/>
        </p:nvSpPr>
        <p:spPr>
          <a:xfrm>
            <a:off x="11929171" y="5603984"/>
            <a:ext cx="3119442" cy="652240"/>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https://urly.it/3gx59</a:t>
            </a:r>
            <a:r>
              <a:rPr lang="it-IT" sz="2000" b="1" dirty="0">
                <a:solidFill>
                  <a:schemeClr val="bg1"/>
                </a:solidFill>
                <a:latin typeface="Arial" panose="020B0604020202020204" pitchFamily="34" charset="0"/>
                <a:cs typeface="Arial" panose="020B0604020202020204" pitchFamily="34" charset="0"/>
              </a:rPr>
              <a:t> </a:t>
            </a:r>
          </a:p>
        </p:txBody>
      </p:sp>
      <p:sp>
        <p:nvSpPr>
          <p:cNvPr id="3" name="Rettangolo con angoli arrotondati 2">
            <a:extLst>
              <a:ext uri="{FF2B5EF4-FFF2-40B4-BE49-F238E27FC236}">
                <a16:creationId xmlns:a16="http://schemas.microsoft.com/office/drawing/2014/main" id="{02B99650-1DAB-440F-AFEF-9277FD14A77B}"/>
              </a:ext>
            </a:extLst>
          </p:cNvPr>
          <p:cNvSpPr/>
          <p:nvPr/>
        </p:nvSpPr>
        <p:spPr>
          <a:xfrm>
            <a:off x="3054900" y="5713510"/>
            <a:ext cx="3119442" cy="652240"/>
          </a:xfrm>
          <a:prstGeom prst="round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https://urly.it/3gya5</a:t>
            </a:r>
            <a:r>
              <a:rPr lang="it-IT" sz="2000" b="1" dirty="0">
                <a:solidFill>
                  <a:schemeClr val="bg1"/>
                </a:solidFill>
                <a:latin typeface="Arial" panose="020B0604020202020204" pitchFamily="34" charset="0"/>
                <a:cs typeface="Arial" panose="020B0604020202020204" pitchFamily="34" charset="0"/>
              </a:rPr>
              <a:t> </a:t>
            </a:r>
          </a:p>
        </p:txBody>
      </p:sp>
      <p:sp>
        <p:nvSpPr>
          <p:cNvPr id="27" name="Rettangolo 26">
            <a:extLst>
              <a:ext uri="{FF2B5EF4-FFF2-40B4-BE49-F238E27FC236}">
                <a16:creationId xmlns:a16="http://schemas.microsoft.com/office/drawing/2014/main" id="{725089B4-D900-4FF3-A4D8-32E943991F57}"/>
              </a:ext>
            </a:extLst>
          </p:cNvPr>
          <p:cNvSpPr/>
          <p:nvPr/>
        </p:nvSpPr>
        <p:spPr>
          <a:xfrm>
            <a:off x="-22443" y="-117"/>
            <a:ext cx="18309032" cy="1033779"/>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692"/>
            <a:r>
              <a:rPr lang="it-IT" sz="2799" b="1" kern="0">
                <a:solidFill>
                  <a:schemeClr val="bg1"/>
                </a:solidFill>
                <a:latin typeface="Arial" panose="020B0604020202020204" pitchFamily="34" charset="0"/>
                <a:cs typeface="Arial" panose="020B0604020202020204" pitchFamily="34" charset="0"/>
              </a:rPr>
              <a:t>DOCUMENTI DELL’AREA</a:t>
            </a:r>
          </a:p>
        </p:txBody>
      </p:sp>
      <p:grpSp>
        <p:nvGrpSpPr>
          <p:cNvPr id="28" name="Gruppo 27">
            <a:extLst>
              <a:ext uri="{FF2B5EF4-FFF2-40B4-BE49-F238E27FC236}">
                <a16:creationId xmlns:a16="http://schemas.microsoft.com/office/drawing/2014/main" id="{FB512645-18BE-4E61-9A9A-FC34C421D39E}"/>
              </a:ext>
            </a:extLst>
          </p:cNvPr>
          <p:cNvGrpSpPr/>
          <p:nvPr/>
        </p:nvGrpSpPr>
        <p:grpSpPr>
          <a:xfrm>
            <a:off x="1411" y="9110911"/>
            <a:ext cx="18285177" cy="1177677"/>
            <a:chOff x="-121141" y="6091519"/>
            <a:chExt cx="12462637" cy="894504"/>
          </a:xfrm>
        </p:grpSpPr>
        <p:sp>
          <p:nvSpPr>
            <p:cNvPr id="29" name="Rettangolo 28">
              <a:extLst>
                <a:ext uri="{FF2B5EF4-FFF2-40B4-BE49-F238E27FC236}">
                  <a16:creationId xmlns:a16="http://schemas.microsoft.com/office/drawing/2014/main" id="{C3F47355-A861-42D3-B56C-0CAD0D4DE5A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692"/>
              <a:endParaRPr lang="it-IT" sz="2025" kern="0">
                <a:solidFill>
                  <a:prstClr val="white"/>
                </a:solidFill>
                <a:latin typeface="Arial" panose="020B0604020202020204" pitchFamily="34" charset="0"/>
                <a:cs typeface="Arial" panose="020B0604020202020204" pitchFamily="34" charset="0"/>
              </a:endParaRPr>
            </a:p>
          </p:txBody>
        </p:sp>
        <p:pic>
          <p:nvPicPr>
            <p:cNvPr id="30" name="Immagine 29">
              <a:extLst>
                <a:ext uri="{FF2B5EF4-FFF2-40B4-BE49-F238E27FC236}">
                  <a16:creationId xmlns:a16="http://schemas.microsoft.com/office/drawing/2014/main" id="{EABDBB15-7D1F-4FFB-9710-90E9ED4AF21F}"/>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0" name="CasellaDiTesto 9">
            <a:extLst>
              <a:ext uri="{FF2B5EF4-FFF2-40B4-BE49-F238E27FC236}">
                <a16:creationId xmlns:a16="http://schemas.microsoft.com/office/drawing/2014/main" id="{0DB12A08-6549-4C69-935E-440936974C7B}"/>
              </a:ext>
            </a:extLst>
          </p:cNvPr>
          <p:cNvSpPr txBox="1"/>
          <p:nvPr/>
        </p:nvSpPr>
        <p:spPr>
          <a:xfrm>
            <a:off x="525417" y="9592666"/>
            <a:ext cx="6797678" cy="338682"/>
          </a:xfrm>
          <a:prstGeom prst="rect">
            <a:avLst/>
          </a:prstGeom>
          <a:noFill/>
        </p:spPr>
        <p:txBody>
          <a:bodyPr wrap="square" rtlCol="0">
            <a:spAutoFit/>
          </a:bodyPr>
          <a:lstStyle/>
          <a:p>
            <a:pPr algn="just"/>
            <a:r>
              <a:rPr lang="it-IT" sz="1601"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76" name="Oval 13">
            <a:extLst>
              <a:ext uri="{FF2B5EF4-FFF2-40B4-BE49-F238E27FC236}">
                <a16:creationId xmlns:a16="http://schemas.microsoft.com/office/drawing/2014/main" id="{2BBED3C3-767F-9F4A-9106-342784F80836}"/>
              </a:ext>
            </a:extLst>
          </p:cNvPr>
          <p:cNvSpPr>
            <a:spLocks noChangeArrowheads="1"/>
          </p:cNvSpPr>
          <p:nvPr/>
        </p:nvSpPr>
        <p:spPr bwMode="auto">
          <a:xfrm>
            <a:off x="12208849" y="1487950"/>
            <a:ext cx="2359820" cy="2362200"/>
          </a:xfrm>
          <a:prstGeom prst="ellipse">
            <a:avLst/>
          </a:prstGeom>
          <a:solidFill>
            <a:schemeClr val="accent3"/>
          </a:solidFill>
          <a:ln>
            <a:noFill/>
          </a:ln>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7" name="Oval 14">
            <a:extLst>
              <a:ext uri="{FF2B5EF4-FFF2-40B4-BE49-F238E27FC236}">
                <a16:creationId xmlns:a16="http://schemas.microsoft.com/office/drawing/2014/main" id="{C8699F00-87C5-FE46-9F48-569D16C8D553}"/>
              </a:ext>
            </a:extLst>
          </p:cNvPr>
          <p:cNvSpPr>
            <a:spLocks noChangeArrowheads="1"/>
          </p:cNvSpPr>
          <p:nvPr/>
        </p:nvSpPr>
        <p:spPr bwMode="auto">
          <a:xfrm>
            <a:off x="3398720" y="1435476"/>
            <a:ext cx="2366963" cy="2362200"/>
          </a:xfrm>
          <a:prstGeom prst="ellipse">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2" name="Oval 17">
            <a:extLst>
              <a:ext uri="{FF2B5EF4-FFF2-40B4-BE49-F238E27FC236}">
                <a16:creationId xmlns:a16="http://schemas.microsoft.com/office/drawing/2014/main" id="{DA641C61-0B94-C942-A990-C1D689CA5B5A}"/>
              </a:ext>
            </a:extLst>
          </p:cNvPr>
          <p:cNvSpPr>
            <a:spLocks noChangeArrowheads="1"/>
          </p:cNvSpPr>
          <p:nvPr/>
        </p:nvSpPr>
        <p:spPr bwMode="auto">
          <a:xfrm>
            <a:off x="12384002" y="1638675"/>
            <a:ext cx="2033588" cy="20383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3" name="Oval 18">
            <a:extLst>
              <a:ext uri="{FF2B5EF4-FFF2-40B4-BE49-F238E27FC236}">
                <a16:creationId xmlns:a16="http://schemas.microsoft.com/office/drawing/2014/main" id="{857A3223-820E-CE4B-94BD-2B909B9050F1}"/>
              </a:ext>
            </a:extLst>
          </p:cNvPr>
          <p:cNvSpPr>
            <a:spLocks noChangeArrowheads="1"/>
          </p:cNvSpPr>
          <p:nvPr/>
        </p:nvSpPr>
        <p:spPr bwMode="auto">
          <a:xfrm>
            <a:off x="3563027" y="1597401"/>
            <a:ext cx="2038350" cy="20383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grpSp>
        <p:nvGrpSpPr>
          <p:cNvPr id="55" name="Group 105">
            <a:extLst>
              <a:ext uri="{FF2B5EF4-FFF2-40B4-BE49-F238E27FC236}">
                <a16:creationId xmlns:a16="http://schemas.microsoft.com/office/drawing/2014/main" id="{FE2D0A28-1996-F844-BE1C-CB9C4BAA71ED}"/>
              </a:ext>
            </a:extLst>
          </p:cNvPr>
          <p:cNvGrpSpPr/>
          <p:nvPr/>
        </p:nvGrpSpPr>
        <p:grpSpPr>
          <a:xfrm>
            <a:off x="12714996" y="1952671"/>
            <a:ext cx="1371600" cy="1371600"/>
            <a:chOff x="3810000" y="2971800"/>
            <a:chExt cx="914400" cy="914400"/>
          </a:xfrm>
          <a:solidFill>
            <a:schemeClr val="accent3"/>
          </a:solidFill>
        </p:grpSpPr>
        <p:sp>
          <p:nvSpPr>
            <p:cNvPr id="68" name="Oval 106">
              <a:extLst>
                <a:ext uri="{FF2B5EF4-FFF2-40B4-BE49-F238E27FC236}">
                  <a16:creationId xmlns:a16="http://schemas.microsoft.com/office/drawing/2014/main" id="{99AA273E-E129-E147-9146-A4F3C5C42671}"/>
                </a:ext>
              </a:extLst>
            </p:cNvPr>
            <p:cNvSpPr/>
            <p:nvPr/>
          </p:nvSpPr>
          <p:spPr>
            <a:xfrm>
              <a:off x="3810000" y="2971800"/>
              <a:ext cx="914400" cy="914400"/>
            </a:xfrm>
            <a:prstGeom prst="ellipse">
              <a:avLst/>
            </a:prstGeom>
            <a:grp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700">
                <a:latin typeface="Arial" panose="020B0604020202020204" pitchFamily="34" charset="0"/>
                <a:cs typeface="Arial" panose="020B0604020202020204" pitchFamily="34" charset="0"/>
              </a:endParaRPr>
            </a:p>
          </p:txBody>
        </p:sp>
        <p:sp>
          <p:nvSpPr>
            <p:cNvPr id="69" name="Shape 2543">
              <a:extLst>
                <a:ext uri="{FF2B5EF4-FFF2-40B4-BE49-F238E27FC236}">
                  <a16:creationId xmlns:a16="http://schemas.microsoft.com/office/drawing/2014/main" id="{96B691E0-9588-AC43-AF8B-B8F20874D903}"/>
                </a:ext>
              </a:extLst>
            </p:cNvPr>
            <p:cNvSpPr/>
            <p:nvPr/>
          </p:nvSpPr>
          <p:spPr>
            <a:xfrm>
              <a:off x="4119511" y="3289336"/>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5709" y="18655"/>
                  </a:moveTo>
                  <a:lnTo>
                    <a:pt x="14727" y="18655"/>
                  </a:lnTo>
                  <a:lnTo>
                    <a:pt x="14727" y="19636"/>
                  </a:lnTo>
                  <a:lnTo>
                    <a:pt x="15709" y="19636"/>
                  </a:lnTo>
                  <a:cubicBezTo>
                    <a:pt x="15709" y="19636"/>
                    <a:pt x="15709" y="18655"/>
                    <a:pt x="15709" y="18655"/>
                  </a:cubicBezTo>
                  <a:close/>
                  <a:moveTo>
                    <a:pt x="15709" y="14727"/>
                  </a:moveTo>
                  <a:lnTo>
                    <a:pt x="14727" y="14727"/>
                  </a:lnTo>
                  <a:lnTo>
                    <a:pt x="14727" y="15709"/>
                  </a:lnTo>
                  <a:lnTo>
                    <a:pt x="15709" y="15709"/>
                  </a:lnTo>
                  <a:cubicBezTo>
                    <a:pt x="15709" y="15709"/>
                    <a:pt x="15709" y="14727"/>
                    <a:pt x="15709" y="14727"/>
                  </a:cubicBezTo>
                  <a:close/>
                  <a:moveTo>
                    <a:pt x="14727" y="10800"/>
                  </a:moveTo>
                  <a:lnTo>
                    <a:pt x="15709" y="10800"/>
                  </a:lnTo>
                  <a:lnTo>
                    <a:pt x="15709" y="9818"/>
                  </a:lnTo>
                  <a:lnTo>
                    <a:pt x="14727" y="9818"/>
                  </a:lnTo>
                  <a:cubicBezTo>
                    <a:pt x="14727" y="9818"/>
                    <a:pt x="14727" y="10800"/>
                    <a:pt x="14727" y="10800"/>
                  </a:cubicBezTo>
                  <a:close/>
                  <a:moveTo>
                    <a:pt x="15709" y="16691"/>
                  </a:moveTo>
                  <a:lnTo>
                    <a:pt x="14727" y="16691"/>
                  </a:lnTo>
                  <a:lnTo>
                    <a:pt x="14727" y="17673"/>
                  </a:lnTo>
                  <a:lnTo>
                    <a:pt x="15709" y="17673"/>
                  </a:lnTo>
                  <a:cubicBezTo>
                    <a:pt x="15709" y="17673"/>
                    <a:pt x="15709" y="16691"/>
                    <a:pt x="15709" y="16691"/>
                  </a:cubicBezTo>
                  <a:close/>
                  <a:moveTo>
                    <a:pt x="14727" y="8836"/>
                  </a:moveTo>
                  <a:lnTo>
                    <a:pt x="15709" y="8836"/>
                  </a:lnTo>
                  <a:lnTo>
                    <a:pt x="15709" y="7855"/>
                  </a:lnTo>
                  <a:lnTo>
                    <a:pt x="14727" y="7855"/>
                  </a:lnTo>
                  <a:cubicBezTo>
                    <a:pt x="14727" y="7855"/>
                    <a:pt x="14727" y="8836"/>
                    <a:pt x="14727" y="8836"/>
                  </a:cubicBezTo>
                  <a:close/>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1"/>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14727" y="6873"/>
                  </a:moveTo>
                  <a:lnTo>
                    <a:pt x="15709" y="6873"/>
                  </a:lnTo>
                  <a:lnTo>
                    <a:pt x="15709" y="5891"/>
                  </a:lnTo>
                  <a:lnTo>
                    <a:pt x="14727" y="5891"/>
                  </a:lnTo>
                  <a:cubicBezTo>
                    <a:pt x="14727" y="5891"/>
                    <a:pt x="14727" y="6873"/>
                    <a:pt x="14727" y="6873"/>
                  </a:cubicBezTo>
                  <a:close/>
                  <a:moveTo>
                    <a:pt x="16691" y="12273"/>
                  </a:moveTo>
                  <a:lnTo>
                    <a:pt x="13745" y="12273"/>
                  </a:lnTo>
                  <a:lnTo>
                    <a:pt x="13745" y="4909"/>
                  </a:lnTo>
                  <a:lnTo>
                    <a:pt x="15709" y="4909"/>
                  </a:lnTo>
                  <a:cubicBezTo>
                    <a:pt x="16251" y="4909"/>
                    <a:pt x="16691" y="5349"/>
                    <a:pt x="16691" y="5891"/>
                  </a:cubicBezTo>
                  <a:cubicBezTo>
                    <a:pt x="16691" y="5891"/>
                    <a:pt x="16691" y="12273"/>
                    <a:pt x="16691" y="12273"/>
                  </a:cubicBezTo>
                  <a:close/>
                  <a:moveTo>
                    <a:pt x="16691" y="19636"/>
                  </a:moveTo>
                  <a:cubicBezTo>
                    <a:pt x="16691" y="20178"/>
                    <a:pt x="16251" y="20618"/>
                    <a:pt x="15709" y="20618"/>
                  </a:cubicBezTo>
                  <a:lnTo>
                    <a:pt x="13745" y="20618"/>
                  </a:lnTo>
                  <a:lnTo>
                    <a:pt x="13745" y="13255"/>
                  </a:lnTo>
                  <a:lnTo>
                    <a:pt x="16691" y="13255"/>
                  </a:lnTo>
                  <a:cubicBezTo>
                    <a:pt x="16691" y="13255"/>
                    <a:pt x="16691" y="19636"/>
                    <a:pt x="16691" y="19636"/>
                  </a:cubicBezTo>
                  <a:close/>
                  <a:moveTo>
                    <a:pt x="12764" y="12273"/>
                  </a:moveTo>
                  <a:lnTo>
                    <a:pt x="4909" y="12273"/>
                  </a:lnTo>
                  <a:lnTo>
                    <a:pt x="4909" y="4909"/>
                  </a:lnTo>
                  <a:lnTo>
                    <a:pt x="12764" y="4909"/>
                  </a:lnTo>
                  <a:cubicBezTo>
                    <a:pt x="12764" y="4909"/>
                    <a:pt x="12764" y="12273"/>
                    <a:pt x="12764" y="12273"/>
                  </a:cubicBezTo>
                  <a:close/>
                  <a:moveTo>
                    <a:pt x="12764" y="20618"/>
                  </a:moveTo>
                  <a:lnTo>
                    <a:pt x="4909" y="20618"/>
                  </a:lnTo>
                  <a:lnTo>
                    <a:pt x="4909" y="13255"/>
                  </a:lnTo>
                  <a:lnTo>
                    <a:pt x="12764" y="13255"/>
                  </a:lnTo>
                  <a:cubicBezTo>
                    <a:pt x="12764" y="13255"/>
                    <a:pt x="12764" y="20618"/>
                    <a:pt x="12764" y="20618"/>
                  </a:cubicBezTo>
                  <a:close/>
                  <a:moveTo>
                    <a:pt x="3927" y="12273"/>
                  </a:moveTo>
                  <a:lnTo>
                    <a:pt x="982" y="12273"/>
                  </a:lnTo>
                  <a:lnTo>
                    <a:pt x="982" y="5891"/>
                  </a:lnTo>
                  <a:cubicBezTo>
                    <a:pt x="982" y="5349"/>
                    <a:pt x="1422" y="4909"/>
                    <a:pt x="1964" y="4909"/>
                  </a:cubicBezTo>
                  <a:lnTo>
                    <a:pt x="3927" y="4909"/>
                  </a:lnTo>
                  <a:cubicBezTo>
                    <a:pt x="3927" y="4909"/>
                    <a:pt x="3927" y="12273"/>
                    <a:pt x="3927" y="12273"/>
                  </a:cubicBezTo>
                  <a:close/>
                  <a:moveTo>
                    <a:pt x="3927" y="20618"/>
                  </a:moveTo>
                  <a:lnTo>
                    <a:pt x="1964" y="20618"/>
                  </a:lnTo>
                  <a:cubicBezTo>
                    <a:pt x="1422" y="20618"/>
                    <a:pt x="982" y="20178"/>
                    <a:pt x="982" y="19636"/>
                  </a:cubicBezTo>
                  <a:lnTo>
                    <a:pt x="982" y="13255"/>
                  </a:lnTo>
                  <a:lnTo>
                    <a:pt x="3927" y="13255"/>
                  </a:lnTo>
                  <a:cubicBezTo>
                    <a:pt x="3927" y="13255"/>
                    <a:pt x="3927" y="20618"/>
                    <a:pt x="3927" y="20618"/>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moveTo>
                    <a:pt x="1964" y="8836"/>
                  </a:moveTo>
                  <a:lnTo>
                    <a:pt x="2945" y="8836"/>
                  </a:lnTo>
                  <a:lnTo>
                    <a:pt x="2945" y="7855"/>
                  </a:lnTo>
                  <a:lnTo>
                    <a:pt x="1964" y="7855"/>
                  </a:lnTo>
                  <a:cubicBezTo>
                    <a:pt x="1964" y="7855"/>
                    <a:pt x="1964" y="8836"/>
                    <a:pt x="1964" y="8836"/>
                  </a:cubicBezTo>
                  <a:close/>
                  <a:moveTo>
                    <a:pt x="1964" y="10800"/>
                  </a:moveTo>
                  <a:lnTo>
                    <a:pt x="2945" y="10800"/>
                  </a:lnTo>
                  <a:lnTo>
                    <a:pt x="2945" y="9818"/>
                  </a:lnTo>
                  <a:lnTo>
                    <a:pt x="1964" y="9818"/>
                  </a:lnTo>
                  <a:cubicBezTo>
                    <a:pt x="1964" y="9818"/>
                    <a:pt x="1964" y="10800"/>
                    <a:pt x="1964" y="10800"/>
                  </a:cubicBezTo>
                  <a:close/>
                  <a:moveTo>
                    <a:pt x="2945" y="16691"/>
                  </a:moveTo>
                  <a:lnTo>
                    <a:pt x="1964" y="16691"/>
                  </a:lnTo>
                  <a:lnTo>
                    <a:pt x="1964" y="17673"/>
                  </a:lnTo>
                  <a:lnTo>
                    <a:pt x="2945" y="17673"/>
                  </a:lnTo>
                  <a:cubicBezTo>
                    <a:pt x="2945" y="17673"/>
                    <a:pt x="2945" y="16691"/>
                    <a:pt x="2945" y="16691"/>
                  </a:cubicBezTo>
                  <a:close/>
                  <a:moveTo>
                    <a:pt x="1964" y="6873"/>
                  </a:moveTo>
                  <a:lnTo>
                    <a:pt x="2945" y="6873"/>
                  </a:lnTo>
                  <a:lnTo>
                    <a:pt x="2945" y="5891"/>
                  </a:lnTo>
                  <a:lnTo>
                    <a:pt x="1964" y="5891"/>
                  </a:lnTo>
                  <a:cubicBezTo>
                    <a:pt x="1964" y="5891"/>
                    <a:pt x="1964" y="6873"/>
                    <a:pt x="1964" y="6873"/>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path>
              </a:pathLst>
            </a:custGeom>
            <a:grpFill/>
            <a:ln w="12700">
              <a:miter lim="400000"/>
            </a:ln>
          </p:spPr>
          <p:txBody>
            <a:bodyPr lIns="28568" tIns="28568" rIns="28568" bIns="28568" anchor="ctr"/>
            <a:lstStyle/>
            <a:p>
              <a:pPr defTabSz="342798">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50">
                <a:latin typeface="Arial" panose="020B0604020202020204" pitchFamily="34" charset="0"/>
                <a:ea typeface="Source Sans Pro Light" charset="0"/>
                <a:cs typeface="Arial" panose="020B0604020202020204" pitchFamily="34" charset="0"/>
              </a:endParaRPr>
            </a:p>
          </p:txBody>
        </p:sp>
      </p:grpSp>
      <p:grpSp>
        <p:nvGrpSpPr>
          <p:cNvPr id="57" name="Group 111">
            <a:extLst>
              <a:ext uri="{FF2B5EF4-FFF2-40B4-BE49-F238E27FC236}">
                <a16:creationId xmlns:a16="http://schemas.microsoft.com/office/drawing/2014/main" id="{B1FCAD29-5860-1D43-8B0F-BBCC571F66C7}"/>
              </a:ext>
            </a:extLst>
          </p:cNvPr>
          <p:cNvGrpSpPr/>
          <p:nvPr/>
        </p:nvGrpSpPr>
        <p:grpSpPr>
          <a:xfrm>
            <a:off x="3896400" y="1918543"/>
            <a:ext cx="1371600" cy="1371600"/>
            <a:chOff x="1981200" y="2971800"/>
            <a:chExt cx="914400" cy="914400"/>
          </a:xfrm>
          <a:solidFill>
            <a:schemeClr val="accent3">
              <a:lumMod val="75000"/>
            </a:schemeClr>
          </a:solidFill>
        </p:grpSpPr>
        <p:sp>
          <p:nvSpPr>
            <p:cNvPr id="62" name="Oval 112">
              <a:extLst>
                <a:ext uri="{FF2B5EF4-FFF2-40B4-BE49-F238E27FC236}">
                  <a16:creationId xmlns:a16="http://schemas.microsoft.com/office/drawing/2014/main" id="{7C1FC361-BC3E-4440-94F9-BEDD14DBD8D6}"/>
                </a:ext>
              </a:extLst>
            </p:cNvPr>
            <p:cNvSpPr/>
            <p:nvPr/>
          </p:nvSpPr>
          <p:spPr>
            <a:xfrm>
              <a:off x="1981200" y="2971800"/>
              <a:ext cx="914400" cy="914400"/>
            </a:xfrm>
            <a:prstGeom prst="ellipse">
              <a:avLst/>
            </a:prstGeom>
            <a:grp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2700">
                <a:solidFill>
                  <a:schemeClr val="bg1"/>
                </a:solidFill>
                <a:latin typeface="Arial" panose="020B0604020202020204" pitchFamily="34" charset="0"/>
                <a:cs typeface="Arial" panose="020B0604020202020204" pitchFamily="34" charset="0"/>
              </a:endParaRPr>
            </a:p>
          </p:txBody>
        </p:sp>
        <p:sp>
          <p:nvSpPr>
            <p:cNvPr id="65" name="Shape 2587">
              <a:extLst>
                <a:ext uri="{FF2B5EF4-FFF2-40B4-BE49-F238E27FC236}">
                  <a16:creationId xmlns:a16="http://schemas.microsoft.com/office/drawing/2014/main" id="{CB19FFD2-415D-3546-B153-BF7E1EEC81CC}"/>
                </a:ext>
              </a:extLst>
            </p:cNvPr>
            <p:cNvSpPr/>
            <p:nvPr/>
          </p:nvSpPr>
          <p:spPr>
            <a:xfrm>
              <a:off x="2298735" y="3289336"/>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grpFill/>
            <a:ln w="12700">
              <a:miter lim="400000"/>
            </a:ln>
          </p:spPr>
          <p:txBody>
            <a:bodyPr lIns="28568" tIns="28568" rIns="28568" bIns="28568" anchor="ctr"/>
            <a:lstStyle/>
            <a:p>
              <a:pPr defTabSz="342798">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50">
                <a:latin typeface="Arial" panose="020B0604020202020204" pitchFamily="34" charset="0"/>
                <a:ea typeface="Source Sans Pro Light" charset="0"/>
                <a:cs typeface="Arial" panose="020B0604020202020204" pitchFamily="34" charset="0"/>
              </a:endParaRPr>
            </a:p>
          </p:txBody>
        </p:sp>
      </p:grpSp>
      <p:pic>
        <p:nvPicPr>
          <p:cNvPr id="5" name="Elemento grafico 4" descr="Firma con riempimento a tinta unita">
            <a:extLst>
              <a:ext uri="{FF2B5EF4-FFF2-40B4-BE49-F238E27FC236}">
                <a16:creationId xmlns:a16="http://schemas.microsoft.com/office/drawing/2014/main" id="{DB0ACDA0-8228-48E7-A85F-FF46B05DC59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874741" y="2199629"/>
            <a:ext cx="914400" cy="914400"/>
          </a:xfrm>
          <a:prstGeom prst="rect">
            <a:avLst/>
          </a:prstGeom>
        </p:spPr>
      </p:pic>
      <p:sp>
        <p:nvSpPr>
          <p:cNvPr id="2" name="CasellaDiTesto 1">
            <a:extLst>
              <a:ext uri="{FF2B5EF4-FFF2-40B4-BE49-F238E27FC236}">
                <a16:creationId xmlns:a16="http://schemas.microsoft.com/office/drawing/2014/main" id="{993E76E9-34EF-4529-9C4C-B9D0CC755CA3}"/>
              </a:ext>
            </a:extLst>
          </p:cNvPr>
          <p:cNvSpPr txBox="1"/>
          <p:nvPr/>
        </p:nvSpPr>
        <p:spPr>
          <a:xfrm>
            <a:off x="1114992" y="4288197"/>
            <a:ext cx="6934413" cy="1061829"/>
          </a:xfrm>
          <a:prstGeom prst="rect">
            <a:avLst/>
          </a:prstGeom>
          <a:noFill/>
        </p:spPr>
        <p:txBody>
          <a:bodyPr wrap="square" rtlCol="0">
            <a:spAutoFit/>
          </a:bodyPr>
          <a:lstStyle/>
          <a:p>
            <a:pPr algn="ctr"/>
            <a:r>
              <a:rPr lang="it-IT" sz="2100" dirty="0">
                <a:latin typeface="Arial" panose="020B0604020202020204" pitchFamily="34" charset="0"/>
                <a:cs typeface="Arial" panose="020B0604020202020204" pitchFamily="34" charset="0"/>
              </a:rPr>
              <a:t>Quesiti per l’Agenzia delle Entrate </a:t>
            </a:r>
          </a:p>
          <a:p>
            <a:pPr algn="ctr"/>
            <a:r>
              <a:rPr lang="it-IT" sz="2100" b="1" i="1" dirty="0">
                <a:latin typeface="Arial" panose="020B0604020202020204" pitchFamily="34" charset="0"/>
                <a:cs typeface="Arial" panose="020B0604020202020204" pitchFamily="34" charset="0"/>
              </a:rPr>
              <a:t>Nuove regole di trasmissione dei dati delle operazioni transfrontaliere (c.d. </a:t>
            </a:r>
            <a:r>
              <a:rPr lang="it-IT" sz="2100" b="1" i="1" dirty="0" err="1">
                <a:latin typeface="Arial" panose="020B0604020202020204" pitchFamily="34" charset="0"/>
                <a:cs typeface="Arial" panose="020B0604020202020204" pitchFamily="34" charset="0"/>
              </a:rPr>
              <a:t>esterometro</a:t>
            </a:r>
            <a:r>
              <a:rPr lang="it-IT" sz="2100" b="1" i="1" dirty="0">
                <a:latin typeface="Arial" panose="020B0604020202020204" pitchFamily="34" charset="0"/>
                <a:cs typeface="Arial" panose="020B0604020202020204" pitchFamily="34" charset="0"/>
              </a:rPr>
              <a:t>)</a:t>
            </a:r>
          </a:p>
        </p:txBody>
      </p:sp>
      <p:sp>
        <p:nvSpPr>
          <p:cNvPr id="31" name="CasellaDiTesto 30">
            <a:extLst>
              <a:ext uri="{FF2B5EF4-FFF2-40B4-BE49-F238E27FC236}">
                <a16:creationId xmlns:a16="http://schemas.microsoft.com/office/drawing/2014/main" id="{EE73F76E-CDBB-4FBF-9D60-38FD0A11D51F}"/>
              </a:ext>
            </a:extLst>
          </p:cNvPr>
          <p:cNvSpPr txBox="1"/>
          <p:nvPr/>
        </p:nvSpPr>
        <p:spPr>
          <a:xfrm>
            <a:off x="9700121" y="4153689"/>
            <a:ext cx="7472887" cy="1061829"/>
          </a:xfrm>
          <a:prstGeom prst="rect">
            <a:avLst/>
          </a:prstGeom>
          <a:noFill/>
        </p:spPr>
        <p:txBody>
          <a:bodyPr wrap="square">
            <a:spAutoFit/>
          </a:bodyPr>
          <a:lstStyle/>
          <a:p>
            <a:pPr algn="ctr"/>
            <a:r>
              <a:rPr lang="it-IT" sz="2100" b="1" i="1" dirty="0">
                <a:latin typeface="Arial" panose="020B0604020202020204" pitchFamily="34" charset="0"/>
                <a:cs typeface="Arial" panose="020B0604020202020204" pitchFamily="34" charset="0"/>
              </a:rPr>
              <a:t>Risposta di Assonime alla consultazione pubblica sulla bozza di circolare relativa al regime della rivalutazione dei beni d'impresa e del riallineamento fiscale</a:t>
            </a:r>
          </a:p>
        </p:txBody>
      </p:sp>
      <p:sp>
        <p:nvSpPr>
          <p:cNvPr id="32" name="CasellaDiTesto 31">
            <a:extLst>
              <a:ext uri="{FF2B5EF4-FFF2-40B4-BE49-F238E27FC236}">
                <a16:creationId xmlns:a16="http://schemas.microsoft.com/office/drawing/2014/main" id="{C056A848-46DA-4C34-97BF-90832FA10F29}"/>
              </a:ext>
            </a:extLst>
          </p:cNvPr>
          <p:cNvSpPr txBox="1"/>
          <p:nvPr/>
        </p:nvSpPr>
        <p:spPr>
          <a:xfrm>
            <a:off x="9595497" y="6641778"/>
            <a:ext cx="7472887" cy="2031325"/>
          </a:xfrm>
          <a:prstGeom prst="rect">
            <a:avLst/>
          </a:prstGeom>
          <a:noFill/>
        </p:spPr>
        <p:txBody>
          <a:bodyPr wrap="square" lIns="91440" tIns="45720" rIns="91440" bIns="45720" anchor="t">
            <a:spAutoFit/>
          </a:bodyPr>
          <a:lstStyle/>
          <a:p>
            <a:pPr algn="ctr"/>
            <a:r>
              <a:rPr lang="it-IT" sz="2100" b="0" i="0" u="none" strike="noStrike" baseline="0" dirty="0">
                <a:solidFill>
                  <a:srgbClr val="000000"/>
                </a:solidFill>
                <a:latin typeface="Arial"/>
                <a:cs typeface="Arial"/>
              </a:rPr>
              <a:t>Confindustria ha condiviso con Assonime </a:t>
            </a:r>
            <a:r>
              <a:rPr lang="it-IT" sz="2100" dirty="0">
                <a:solidFill>
                  <a:srgbClr val="000000"/>
                </a:solidFill>
                <a:latin typeface="Arial"/>
                <a:cs typeface="Arial"/>
              </a:rPr>
              <a:t>alcune osservazioni critiche in</a:t>
            </a:r>
            <a:r>
              <a:rPr lang="it-IT" sz="2100" b="0" i="0" u="none" strike="noStrike" baseline="0" dirty="0">
                <a:solidFill>
                  <a:srgbClr val="000000"/>
                </a:solidFill>
                <a:latin typeface="Arial"/>
                <a:cs typeface="Arial"/>
              </a:rPr>
              <a:t> merito alla seconda parte dello schema di circolare riguardante la disciplina di rivalutazione dei beni prevista </a:t>
            </a:r>
            <a:r>
              <a:rPr lang="it-IT" sz="2100" b="0" i="0" strike="noStrike" baseline="0" dirty="0">
                <a:solidFill>
                  <a:srgbClr val="000000"/>
                </a:solidFill>
                <a:latin typeface="Arial"/>
                <a:cs typeface="Arial"/>
              </a:rPr>
              <a:t>per i </a:t>
            </a:r>
            <a:r>
              <a:rPr lang="it-IT" sz="2100" b="0" i="0" u="sng" strike="noStrike" baseline="0" dirty="0">
                <a:solidFill>
                  <a:srgbClr val="000000"/>
                </a:solidFill>
                <a:latin typeface="Arial"/>
                <a:cs typeface="Arial"/>
              </a:rPr>
              <a:t>settori alberghiero e termale</a:t>
            </a:r>
            <a:r>
              <a:rPr lang="it-IT" sz="2100" b="0" i="0" u="none" strike="noStrike" baseline="0" dirty="0">
                <a:solidFill>
                  <a:srgbClr val="000000"/>
                </a:solidFill>
                <a:latin typeface="Arial"/>
                <a:cs typeface="Arial"/>
              </a:rPr>
              <a:t>.</a:t>
            </a:r>
            <a:r>
              <a:rPr lang="it-IT" sz="2100" dirty="0">
                <a:solidFill>
                  <a:srgbClr val="000000"/>
                </a:solidFill>
                <a:latin typeface="Arial"/>
                <a:cs typeface="Arial"/>
              </a:rPr>
              <a:t> </a:t>
            </a:r>
            <a:endParaRPr lang="it-IT" sz="2100" dirty="0">
              <a:solidFill>
                <a:srgbClr val="000000"/>
              </a:solidFill>
              <a:latin typeface="Arial" panose="020B0604020202020204" pitchFamily="34" charset="0"/>
              <a:cs typeface="Arial" panose="020B0604020202020204" pitchFamily="34" charset="0"/>
            </a:endParaRPr>
          </a:p>
          <a:p>
            <a:pPr algn="ctr"/>
            <a:r>
              <a:rPr lang="it-IT" sz="2100" b="0" i="0" u="none" strike="noStrike" baseline="0" dirty="0">
                <a:solidFill>
                  <a:srgbClr val="000000"/>
                </a:solidFill>
                <a:latin typeface="Arial"/>
                <a:cs typeface="Arial"/>
              </a:rPr>
              <a:t>Le considerazioni poste all’attenzione dell’Agenzia sono state oggetto di ripetute interlocuzioni in ambito </a:t>
            </a:r>
            <a:r>
              <a:rPr lang="it-IT" sz="2100" b="0" i="0" u="none" strike="noStrike" baseline="0" dirty="0" err="1">
                <a:solidFill>
                  <a:srgbClr val="000000"/>
                </a:solidFill>
                <a:latin typeface="Arial"/>
                <a:cs typeface="Arial"/>
              </a:rPr>
              <a:t>interassociativo</a:t>
            </a:r>
            <a:r>
              <a:rPr lang="it-IT" sz="2100" dirty="0">
                <a:solidFill>
                  <a:srgbClr val="000000"/>
                </a:solidFill>
                <a:latin typeface="Arial"/>
                <a:cs typeface="Arial"/>
              </a:rPr>
              <a:t>.</a:t>
            </a:r>
            <a:endParaRPr lang="it-IT" sz="2100" b="0" i="0" u="none" strike="noStrike" baseline="0" dirty="0">
              <a:solidFill>
                <a:srgbClr val="000000"/>
              </a:solidFill>
              <a:latin typeface="Arial" panose="020B0604020202020204" pitchFamily="34" charset="0"/>
              <a:cs typeface="Arial" panose="020B0604020202020204" pitchFamily="34" charset="0"/>
            </a:endParaRPr>
          </a:p>
        </p:txBody>
      </p:sp>
      <p:sp>
        <p:nvSpPr>
          <p:cNvPr id="33" name="CasellaDiTesto 32">
            <a:extLst>
              <a:ext uri="{FF2B5EF4-FFF2-40B4-BE49-F238E27FC236}">
                <a16:creationId xmlns:a16="http://schemas.microsoft.com/office/drawing/2014/main" id="{5603257B-3270-4F8A-A7E1-4EA8BA9CE788}"/>
              </a:ext>
            </a:extLst>
          </p:cNvPr>
          <p:cNvSpPr txBox="1"/>
          <p:nvPr/>
        </p:nvSpPr>
        <p:spPr>
          <a:xfrm>
            <a:off x="727690" y="6665530"/>
            <a:ext cx="7709016" cy="1384995"/>
          </a:xfrm>
          <a:prstGeom prst="rect">
            <a:avLst/>
          </a:prstGeom>
          <a:noFill/>
        </p:spPr>
        <p:txBody>
          <a:bodyPr wrap="square">
            <a:spAutoFit/>
          </a:bodyPr>
          <a:lstStyle/>
          <a:p>
            <a:pPr marL="228600" indent="-228600" algn="ctr">
              <a:spcBef>
                <a:spcPts val="200"/>
              </a:spcBef>
              <a:spcAft>
                <a:spcPts val="1200"/>
              </a:spcAft>
            </a:pPr>
            <a:r>
              <a:rPr lang="it-IT" sz="2100">
                <a:solidFill>
                  <a:srgbClr val="242424"/>
                </a:solidFill>
                <a:latin typeface="Arial" panose="020B0604020202020204" pitchFamily="34" charset="0"/>
                <a:cs typeface="Arial" panose="020B0604020202020204" pitchFamily="34" charset="0"/>
              </a:rPr>
              <a:t>È reperibile al link allegato il </a:t>
            </a:r>
            <a:r>
              <a:rPr lang="it-IT" sz="2100" b="0" i="0">
                <a:solidFill>
                  <a:srgbClr val="242424"/>
                </a:solidFill>
                <a:effectLst/>
                <a:latin typeface="Arial" panose="020B0604020202020204" pitchFamily="34" charset="0"/>
                <a:cs typeface="Arial" panose="020B0604020202020204" pitchFamily="34" charset="0"/>
              </a:rPr>
              <a:t>documento che raccoglie i quesiti più frequenti sulle nuove regole di trasmissione dei dati delle operazioni transfrontaliere (cd. </a:t>
            </a:r>
            <a:r>
              <a:rPr lang="it-IT" sz="2100" b="0" i="0" err="1">
                <a:solidFill>
                  <a:srgbClr val="242424"/>
                </a:solidFill>
                <a:effectLst/>
                <a:latin typeface="Arial" panose="020B0604020202020204" pitchFamily="34" charset="0"/>
                <a:cs typeface="Arial" panose="020B0604020202020204" pitchFamily="34" charset="0"/>
              </a:rPr>
              <a:t>esterometro</a:t>
            </a:r>
            <a:r>
              <a:rPr lang="it-IT" sz="2100" b="0" i="0">
                <a:solidFill>
                  <a:srgbClr val="242424"/>
                </a:solidFill>
                <a:effectLst/>
                <a:latin typeface="Arial" panose="020B0604020202020204" pitchFamily="34" charset="0"/>
                <a:cs typeface="Arial" panose="020B0604020202020204" pitchFamily="34" charset="0"/>
              </a:rPr>
              <a:t>) che è stato inviato all'Agenzia delle Entrate.</a:t>
            </a:r>
            <a:endParaRPr lang="it-IT" sz="2100" b="1">
              <a:solidFill>
                <a:srgbClr val="202C4E"/>
              </a:solidFill>
              <a:effectLst/>
              <a:latin typeface="Arial" panose="020B0604020202020204" pitchFamily="34" charset="0"/>
              <a:ea typeface="Times New Roman" panose="02020603050405020304" pitchFamily="18" charset="0"/>
              <a:cs typeface="Arial" panose="020B0604020202020204" pitchFamily="34" charset="0"/>
            </a:endParaRPr>
          </a:p>
        </p:txBody>
      </p:sp>
      <p:pic>
        <p:nvPicPr>
          <p:cNvPr id="12" name="Elemento grafico 11" descr="Punto interrogativo con riempimento a tinta unita">
            <a:extLst>
              <a:ext uri="{FF2B5EF4-FFF2-40B4-BE49-F238E27FC236}">
                <a16:creationId xmlns:a16="http://schemas.microsoft.com/office/drawing/2014/main" id="{A4A78B60-B33C-41EC-91A4-1816369731C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24998" y="2091347"/>
            <a:ext cx="914400" cy="914400"/>
          </a:xfrm>
          <a:prstGeom prst="rect">
            <a:avLst/>
          </a:prstGeom>
        </p:spPr>
      </p:pic>
    </p:spTree>
    <p:extLst>
      <p:ext uri="{BB962C8B-B14F-4D97-AF65-F5344CB8AC3E}">
        <p14:creationId xmlns:p14="http://schemas.microsoft.com/office/powerpoint/2010/main" val="36792695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2"/>
            <a:stretch>
              <a:fillRect/>
            </a:stretch>
          </p:blipFill>
          <p:spPr>
            <a:xfrm>
              <a:off x="10821871" y="6236454"/>
              <a:ext cx="1083094" cy="536609"/>
            </a:xfrm>
            <a:prstGeom prst="rect">
              <a:avLst/>
            </a:prstGeom>
          </p:spPr>
        </p:pic>
      </p:grpSp>
      <p:pic>
        <p:nvPicPr>
          <p:cNvPr id="15" name="Elemento grafico 14" descr="Post-it con riempimento a tinta unita">
            <a:extLst>
              <a:ext uri="{FF2B5EF4-FFF2-40B4-BE49-F238E27FC236}">
                <a16:creationId xmlns:a16="http://schemas.microsoft.com/office/drawing/2014/main" id="{A4BA3EC9-F1E2-4BE5-8E54-BE97B7A7BF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215" y="1894732"/>
            <a:ext cx="6327451" cy="6327451"/>
          </a:xfrm>
          <a:prstGeom prst="rect">
            <a:avLst/>
          </a:prstGeom>
          <a:effectLst>
            <a:outerShdw blurRad="63500" sx="1000" sy="1000" algn="ctr" rotWithShape="0">
              <a:prstClr val="black">
                <a:alpha val="0"/>
              </a:prstClr>
            </a:outerShdw>
          </a:effectLst>
        </p:spPr>
      </p:pic>
      <p:sp>
        <p:nvSpPr>
          <p:cNvPr id="16" name="Oval 16">
            <a:extLst>
              <a:ext uri="{FF2B5EF4-FFF2-40B4-BE49-F238E27FC236}">
                <a16:creationId xmlns:a16="http://schemas.microsoft.com/office/drawing/2014/main" id="{89D9F083-5E5C-451C-B7D0-D699C55D04DD}"/>
              </a:ext>
            </a:extLst>
          </p:cNvPr>
          <p:cNvSpPr/>
          <p:nvPr/>
        </p:nvSpPr>
        <p:spPr>
          <a:xfrm>
            <a:off x="11347142" y="2372890"/>
            <a:ext cx="4316732" cy="4313924"/>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7" name="Oval 16">
            <a:extLst>
              <a:ext uri="{FF2B5EF4-FFF2-40B4-BE49-F238E27FC236}">
                <a16:creationId xmlns:a16="http://schemas.microsoft.com/office/drawing/2014/main" id="{C88FFD58-DF8D-442A-A4A6-809CBF3D192A}"/>
              </a:ext>
            </a:extLst>
          </p:cNvPr>
          <p:cNvSpPr/>
          <p:nvPr/>
        </p:nvSpPr>
        <p:spPr>
          <a:xfrm>
            <a:off x="11263839" y="2465700"/>
            <a:ext cx="4316732" cy="4313924"/>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4000" b="1">
                <a:solidFill>
                  <a:srgbClr val="FFFFFF"/>
                </a:solidFill>
                <a:latin typeface="Arial" panose="020B0604020202020204" pitchFamily="34" charset="0"/>
                <a:cs typeface="Arial" panose="020B0604020202020204" pitchFamily="34" charset="0"/>
              </a:rPr>
              <a:t>NEWS </a:t>
            </a:r>
          </a:p>
        </p:txBody>
      </p:sp>
      <p:sp>
        <p:nvSpPr>
          <p:cNvPr id="18" name="CasellaDiTesto 17">
            <a:extLst>
              <a:ext uri="{FF2B5EF4-FFF2-40B4-BE49-F238E27FC236}">
                <a16:creationId xmlns:a16="http://schemas.microsoft.com/office/drawing/2014/main" id="{A7F382C6-3A1A-4E64-9CEA-A0057D39F602}"/>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272216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5060238" y="158713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899388">
            <a:off x="9645580" y="338616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339945" y="1738586"/>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30666" y="207863"/>
            <a:ext cx="6692148"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FATTURAZIONE ELETTRONICA</a:t>
            </a:r>
            <a:endParaRPr lang="it-IT" sz="3200">
              <a:solidFill>
                <a:schemeClr val="bg1"/>
              </a:solidFill>
              <a:ea typeface="Montserrat Black"/>
              <a:cs typeface="Montserrat Black"/>
              <a:sym typeface="Montserrat Black"/>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3" name="Rettangolo con angoli arrotondati 22">
            <a:extLst>
              <a:ext uri="{FF2B5EF4-FFF2-40B4-BE49-F238E27FC236}">
                <a16:creationId xmlns:a16="http://schemas.microsoft.com/office/drawing/2014/main" id="{365B948F-8993-4062-B0D6-FD2D91AD9F07}"/>
              </a:ext>
            </a:extLst>
          </p:cNvPr>
          <p:cNvSpPr/>
          <p:nvPr/>
        </p:nvSpPr>
        <p:spPr>
          <a:xfrm>
            <a:off x="5272897" y="7143927"/>
            <a:ext cx="5661104" cy="153732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1600" b="1" dirty="0">
                <a:solidFill>
                  <a:schemeClr val="tx1"/>
                </a:solidFill>
                <a:effectLst/>
                <a:latin typeface="Arial" panose="020B0604020202020204" pitchFamily="34" charset="0"/>
                <a:cs typeface="Arial" panose="020B0604020202020204" pitchFamily="34" charset="0"/>
              </a:rPr>
              <a:t>VAI AL DOCUMENTO</a:t>
            </a:r>
          </a:p>
          <a:p>
            <a:pPr algn="ctr">
              <a:lnSpc>
                <a:spcPct val="107000"/>
              </a:lnSpc>
              <a:spcAft>
                <a:spcPts val="800"/>
              </a:spcAft>
            </a:pPr>
            <a:r>
              <a:rPr lang="it-IT" sz="1600" dirty="0">
                <a:latin typeface="Arial" panose="020B0604020202020204" pitchFamily="34" charset="0"/>
                <a:cs typeface="Arial" panose="020B0604020202020204" pitchFamily="34" charset="0"/>
                <a:hlinkClick r:id="rId4"/>
              </a:rPr>
              <a:t>https://eur-lex.europa.eu/legal-content/IT/TXT/PDF/?uri=CELEX:52021PC0681&amp;from=EN</a:t>
            </a:r>
            <a:r>
              <a:rPr lang="it-IT" sz="1600" dirty="0">
                <a:latin typeface="Arial" panose="020B0604020202020204" pitchFamily="34" charset="0"/>
                <a:cs typeface="Arial" panose="020B0604020202020204" pitchFamily="34" charset="0"/>
              </a:rPr>
              <a:t> </a:t>
            </a:r>
            <a:r>
              <a:rPr lang="it-IT" sz="1600" b="1" dirty="0">
                <a:solidFill>
                  <a:schemeClr val="tx1"/>
                </a:solidFill>
                <a:latin typeface="Arial" panose="020B0604020202020204" pitchFamily="34" charset="0"/>
                <a:cs typeface="Arial" panose="020B0604020202020204" pitchFamily="34" charset="0"/>
              </a:rPr>
              <a:t> </a:t>
            </a:r>
            <a:endParaRPr lang="it-IT" sz="1600" b="1" dirty="0">
              <a:solidFill>
                <a:schemeClr val="tx1"/>
              </a:solidFill>
              <a:effectLst/>
              <a:latin typeface="Arial" panose="020B0604020202020204" pitchFamily="34" charset="0"/>
              <a:cs typeface="Arial" panose="020B0604020202020204" pitchFamily="34" charset="0"/>
            </a:endParaRPr>
          </a:p>
        </p:txBody>
      </p:sp>
      <p:sp>
        <p:nvSpPr>
          <p:cNvPr id="24" name="CasellaDiTesto 23">
            <a:extLst>
              <a:ext uri="{FF2B5EF4-FFF2-40B4-BE49-F238E27FC236}">
                <a16:creationId xmlns:a16="http://schemas.microsoft.com/office/drawing/2014/main" id="{BFB270BC-21F3-44EE-924A-C6924C6BC385}"/>
              </a:ext>
            </a:extLst>
          </p:cNvPr>
          <p:cNvSpPr txBox="1"/>
          <p:nvPr/>
        </p:nvSpPr>
        <p:spPr>
          <a:xfrm>
            <a:off x="2537486" y="1468657"/>
            <a:ext cx="11155783" cy="1107996"/>
          </a:xfrm>
          <a:prstGeom prst="rect">
            <a:avLst/>
          </a:prstGeom>
          <a:noFill/>
        </p:spPr>
        <p:txBody>
          <a:bodyPr wrap="square">
            <a:spAutoFit/>
          </a:bodyPr>
          <a:lstStyle/>
          <a:p>
            <a:pPr algn="ctr"/>
            <a:r>
              <a:rPr lang="it-IT" sz="2200" i="1" dirty="0">
                <a:solidFill>
                  <a:schemeClr val="accent5">
                    <a:lumMod val="75000"/>
                  </a:schemeClr>
                </a:solidFill>
                <a:latin typeface="Arial" panose="020B0604020202020204" pitchFamily="34" charset="0"/>
                <a:cs typeface="Arial" panose="020B0604020202020204" pitchFamily="34" charset="0"/>
              </a:rPr>
              <a:t>Proposta di DECISIONE DI ESECUZIONE DEL CONSIGLIO recante modifica della decisione di esecuzione (UE) 2018/593 per quanto riguarda la durata e l'ambito di applicazione della deroga agli articoli 218 e 232 della direttiva 2006/112/CE</a:t>
            </a:r>
          </a:p>
        </p:txBody>
      </p:sp>
      <p:sp>
        <p:nvSpPr>
          <p:cNvPr id="18" name="CasellaDiTesto 17">
            <a:extLst>
              <a:ext uri="{FF2B5EF4-FFF2-40B4-BE49-F238E27FC236}">
                <a16:creationId xmlns:a16="http://schemas.microsoft.com/office/drawing/2014/main" id="{A90CBAD1-262B-4BD4-B883-214BE7081D8E}"/>
              </a:ext>
            </a:extLst>
          </p:cNvPr>
          <p:cNvSpPr txBox="1"/>
          <p:nvPr/>
        </p:nvSpPr>
        <p:spPr>
          <a:xfrm>
            <a:off x="1500762" y="2700652"/>
            <a:ext cx="12875991" cy="1785104"/>
          </a:xfrm>
          <a:prstGeom prst="rect">
            <a:avLst/>
          </a:prstGeom>
          <a:noFill/>
        </p:spPr>
        <p:txBody>
          <a:bodyPr wrap="square" lIns="91440" tIns="45720" rIns="91440" bIns="45720" anchor="t">
            <a:spAutoFit/>
          </a:bodyPr>
          <a:lstStyle/>
          <a:p>
            <a:pPr algn="ctr"/>
            <a:r>
              <a:rPr lang="it-IT" sz="2200" b="0" i="0">
                <a:solidFill>
                  <a:srgbClr val="2A2C2D"/>
                </a:solidFill>
                <a:effectLst/>
                <a:latin typeface="Arial"/>
                <a:cs typeface="Arial"/>
              </a:rPr>
              <a:t>L’Italia è stata autorizzata dall’Unione europea a </a:t>
            </a:r>
            <a:r>
              <a:rPr lang="it-IT" sz="2200" b="1" i="0">
                <a:solidFill>
                  <a:srgbClr val="2A2C2D"/>
                </a:solidFill>
                <a:effectLst/>
                <a:latin typeface="Arial"/>
                <a:cs typeface="Arial"/>
              </a:rPr>
              <a:t>prorogare l’obbligo di fatturazione elettronica fino al 31 dicembre 2024 </a:t>
            </a:r>
            <a:r>
              <a:rPr lang="it-IT" sz="2200" i="0">
                <a:solidFill>
                  <a:srgbClr val="2A2C2D"/>
                </a:solidFill>
                <a:effectLst/>
                <a:latin typeface="Arial"/>
                <a:cs typeface="Arial"/>
              </a:rPr>
              <a:t>ed </a:t>
            </a:r>
            <a:r>
              <a:rPr lang="it-IT" sz="2200" b="1" i="0">
                <a:solidFill>
                  <a:srgbClr val="2A2C2D"/>
                </a:solidFill>
                <a:effectLst/>
                <a:latin typeface="Arial"/>
                <a:cs typeface="Arial"/>
              </a:rPr>
              <a:t>estenderlo</a:t>
            </a:r>
            <a:r>
              <a:rPr lang="it-IT" sz="2200" i="0">
                <a:solidFill>
                  <a:srgbClr val="2A2C2D"/>
                </a:solidFill>
                <a:effectLst/>
                <a:latin typeface="Arial"/>
                <a:cs typeface="Arial"/>
              </a:rPr>
              <a:t> anche ai soggetti</a:t>
            </a:r>
            <a:r>
              <a:rPr lang="it-IT" sz="2200" b="1" i="0">
                <a:solidFill>
                  <a:srgbClr val="2A2C2D"/>
                </a:solidFill>
                <a:effectLst/>
                <a:latin typeface="Arial"/>
                <a:cs typeface="Arial"/>
              </a:rPr>
              <a:t> </a:t>
            </a:r>
            <a:r>
              <a:rPr lang="it-IT" sz="2200">
                <a:latin typeface="Arial"/>
                <a:cs typeface="Arial"/>
              </a:rPr>
              <a:t>passivi che si avvalgono della </a:t>
            </a:r>
            <a:r>
              <a:rPr lang="it-IT" sz="2200" b="1">
                <a:latin typeface="Arial"/>
                <a:cs typeface="Arial"/>
              </a:rPr>
              <a:t>franchigia per le piccole imprese</a:t>
            </a:r>
            <a:r>
              <a:rPr lang="it-IT" sz="2200">
                <a:latin typeface="Arial"/>
                <a:cs typeface="Arial"/>
              </a:rPr>
              <a:t> di cui all’art. 282 della direttiva 2006/112/Ce.</a:t>
            </a:r>
            <a:endParaRPr lang="it-IT" sz="2200" b="0" i="0">
              <a:solidFill>
                <a:srgbClr val="2A2C2D"/>
              </a:solidFill>
              <a:effectLst/>
              <a:latin typeface="Arial"/>
              <a:cs typeface="Arial"/>
            </a:endParaRPr>
          </a:p>
          <a:p>
            <a:pPr algn="ctr"/>
            <a:r>
              <a:rPr lang="it-IT" sz="2200">
                <a:solidFill>
                  <a:srgbClr val="2A2C2D"/>
                </a:solidFill>
                <a:latin typeface="Arial"/>
                <a:cs typeface="Arial"/>
              </a:rPr>
              <a:t>Al fine di poter estendere l'obbligo di fatturazione elettronica anche ai soggetti forfetari occorrerà attendere l'emanazione di una norma nell'ordinamento nazionale.</a:t>
            </a:r>
            <a:endParaRPr lang="it-IT" sz="2200" b="0" i="0">
              <a:solidFill>
                <a:srgbClr val="2A2C2D"/>
              </a:solidFill>
              <a:effectLst/>
              <a:latin typeface="Arial"/>
              <a:cs typeface="Arial"/>
            </a:endParaRPr>
          </a:p>
        </p:txBody>
      </p:sp>
      <p:sp>
        <p:nvSpPr>
          <p:cNvPr id="25" name="CasellaDiTesto 24">
            <a:extLst>
              <a:ext uri="{FF2B5EF4-FFF2-40B4-BE49-F238E27FC236}">
                <a16:creationId xmlns:a16="http://schemas.microsoft.com/office/drawing/2014/main" id="{13E3E34A-0DA6-4D74-B89B-760FFCBCBB88}"/>
              </a:ext>
            </a:extLst>
          </p:cNvPr>
          <p:cNvSpPr txBox="1"/>
          <p:nvPr/>
        </p:nvSpPr>
        <p:spPr>
          <a:xfrm>
            <a:off x="1585409" y="4583735"/>
            <a:ext cx="13766800" cy="2462213"/>
          </a:xfrm>
          <a:prstGeom prst="rect">
            <a:avLst/>
          </a:prstGeom>
          <a:noFill/>
        </p:spPr>
        <p:txBody>
          <a:bodyPr wrap="square" lIns="91440" tIns="45720" rIns="91440" bIns="45720" anchor="t">
            <a:spAutoFit/>
          </a:bodyPr>
          <a:lstStyle/>
          <a:p>
            <a:pPr algn="ctr"/>
            <a:r>
              <a:rPr lang="it-IT" sz="2200" b="0" i="0" dirty="0">
                <a:solidFill>
                  <a:srgbClr val="2A2C2D"/>
                </a:solidFill>
                <a:effectLst/>
                <a:latin typeface="Arial"/>
                <a:cs typeface="Arial"/>
              </a:rPr>
              <a:t>La proroga è stata concessa in data 13 dicembre 2021 a seguito di valutazione positiva da parte del Consiglio europeo della relazione presentata dall’Italia con la quale sono stati dimostrati i risultati raggiunti fino ad oggi: la validità del modello adottato per contrastare le frodi e le evasioni in ambito IVA, la semplificazione del rispetto dell’obbligo tributario e riscossione più efficiente, riducendo i costi amministrativi per le imprese.</a:t>
            </a:r>
            <a:r>
              <a:rPr lang="it-IT" sz="2200" dirty="0">
                <a:solidFill>
                  <a:srgbClr val="2A2C2D"/>
                </a:solidFill>
                <a:latin typeface="Arial"/>
                <a:cs typeface="Arial"/>
              </a:rPr>
              <a:t> </a:t>
            </a:r>
          </a:p>
          <a:p>
            <a:pPr algn="ctr"/>
            <a:r>
              <a:rPr lang="it-IT" sz="2200" dirty="0">
                <a:solidFill>
                  <a:srgbClr val="2A2C2D"/>
                </a:solidFill>
                <a:latin typeface="Arial"/>
                <a:cs typeface="Arial"/>
              </a:rPr>
              <a:t>In caso tale decisione non fosse stata presa, si ricorda che la precedente deroga per l'applicazione dell'obbligo di fatturazione elettronica  era stata concessa fino al 31 dicembre 2021.</a:t>
            </a:r>
            <a:endParaRPr lang="it-IT" dirty="0"/>
          </a:p>
          <a:p>
            <a:pPr algn="ctr"/>
            <a:endParaRPr lang="it-IT" sz="2200" dirty="0">
              <a:solidFill>
                <a:srgbClr val="2A2C2D"/>
              </a:solidFill>
              <a:latin typeface="Arial"/>
              <a:cs typeface="Arial"/>
            </a:endParaRPr>
          </a:p>
        </p:txBody>
      </p:sp>
      <p:pic>
        <p:nvPicPr>
          <p:cNvPr id="11" name="Elemento grafico 10" descr="Interfaccia utente/Esperienza utente con riempimento a tinta unita">
            <a:extLst>
              <a:ext uri="{FF2B5EF4-FFF2-40B4-BE49-F238E27FC236}">
                <a16:creationId xmlns:a16="http://schemas.microsoft.com/office/drawing/2014/main" id="{DEB9F541-A6A7-4344-B47F-2B0CDF4E21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866171" y="2206110"/>
            <a:ext cx="1297345" cy="1297345"/>
          </a:xfrm>
          <a:prstGeom prst="rect">
            <a:avLst/>
          </a:prstGeom>
        </p:spPr>
      </p:pic>
    </p:spTree>
    <p:extLst>
      <p:ext uri="{BB962C8B-B14F-4D97-AF65-F5344CB8AC3E}">
        <p14:creationId xmlns:p14="http://schemas.microsoft.com/office/powerpoint/2010/main" val="28972840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0" name="Straight Connector 15">
            <a:extLst>
              <a:ext uri="{FF2B5EF4-FFF2-40B4-BE49-F238E27FC236}">
                <a16:creationId xmlns:a16="http://schemas.microsoft.com/office/drawing/2014/main" id="{A8A12E8E-4BB9-4E02-8854-FC0DB200C900}"/>
              </a:ext>
            </a:extLst>
          </p:cNvPr>
          <p:cNvCxnSpPr>
            <a:cxnSpLocks/>
          </p:cNvCxnSpPr>
          <p:nvPr/>
        </p:nvCxnSpPr>
        <p:spPr>
          <a:xfrm>
            <a:off x="15741173" y="976968"/>
            <a:ext cx="0" cy="385353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43449" y="137767"/>
            <a:ext cx="3067349" cy="370274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904676" y="1535446"/>
            <a:ext cx="4193951" cy="419395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B1B0E39-0AAC-474D-BF90-E3558B2685D4}"/>
              </a:ext>
            </a:extLst>
          </p:cNvPr>
          <p:cNvCxnSpPr>
            <a:cxnSpLocks/>
          </p:cNvCxnSpPr>
          <p:nvPr/>
        </p:nvCxnSpPr>
        <p:spPr>
          <a:xfrm>
            <a:off x="-1559145" y="6882495"/>
            <a:ext cx="7518722" cy="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E2B31D7A-F18D-44C8-BD4E-2E8041A71A0A}"/>
              </a:ext>
            </a:extLst>
          </p:cNvPr>
          <p:cNvSpPr/>
          <p:nvPr/>
        </p:nvSpPr>
        <p:spPr>
          <a:xfrm>
            <a:off x="5876274" y="5120769"/>
            <a:ext cx="3423841" cy="3423841"/>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a:latin typeface="Arial" panose="020B0604020202020204" pitchFamily="34" charset="0"/>
              <a:cs typeface="Arial" panose="020B0604020202020204" pitchFamily="34" charset="0"/>
            </a:endParaRPr>
          </a:p>
        </p:txBody>
      </p:sp>
      <p:sp>
        <p:nvSpPr>
          <p:cNvPr id="19" name="Oval 10">
            <a:extLst>
              <a:ext uri="{FF2B5EF4-FFF2-40B4-BE49-F238E27FC236}">
                <a16:creationId xmlns:a16="http://schemas.microsoft.com/office/drawing/2014/main" id="{5A2C1047-766B-4E8D-9909-623C3C9C2D90}"/>
              </a:ext>
            </a:extLst>
          </p:cNvPr>
          <p:cNvSpPr/>
          <p:nvPr/>
        </p:nvSpPr>
        <p:spPr>
          <a:xfrm>
            <a:off x="10126808" y="1862569"/>
            <a:ext cx="3423841" cy="3423841"/>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 </a:t>
            </a:r>
          </a:p>
          <a:p>
            <a:pPr algn="ctr"/>
            <a:endParaRPr lang="ru-RU" sz="2400" b="1">
              <a:latin typeface="Arial" panose="020B0604020202020204" pitchFamily="34" charset="0"/>
              <a:cs typeface="Arial" panose="020B0604020202020204" pitchFamily="34" charset="0"/>
            </a:endParaRPr>
          </a:p>
        </p:txBody>
      </p:sp>
      <p:cxnSp>
        <p:nvCxnSpPr>
          <p:cNvPr id="22" name="Straight Connector 15">
            <a:extLst>
              <a:ext uri="{FF2B5EF4-FFF2-40B4-BE49-F238E27FC236}">
                <a16:creationId xmlns:a16="http://schemas.microsoft.com/office/drawing/2014/main" id="{BCDEAEEF-8EE1-4282-9A2B-89B93644504A}"/>
              </a:ext>
            </a:extLst>
          </p:cNvPr>
          <p:cNvCxnSpPr>
            <a:cxnSpLocks/>
          </p:cNvCxnSpPr>
          <p:nvPr/>
        </p:nvCxnSpPr>
        <p:spPr>
          <a:xfrm flipH="1">
            <a:off x="12614738" y="-286243"/>
            <a:ext cx="2141309" cy="323295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 name="Oval 4">
            <a:extLst>
              <a:ext uri="{FF2B5EF4-FFF2-40B4-BE49-F238E27FC236}">
                <a16:creationId xmlns:a16="http://schemas.microsoft.com/office/drawing/2014/main" id="{18B0E644-2EB3-A14A-B036-16A9F5B825C3}"/>
              </a:ext>
            </a:extLst>
          </p:cNvPr>
          <p:cNvSpPr/>
          <p:nvPr/>
        </p:nvSpPr>
        <p:spPr>
          <a:xfrm>
            <a:off x="1097125" y="1714167"/>
            <a:ext cx="4193951" cy="4193951"/>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latin typeface="Arial" panose="020B0604020202020204" pitchFamily="34" charset="0"/>
                <a:cs typeface="Arial" panose="020B0604020202020204" pitchFamily="34" charset="0"/>
              </a:rPr>
              <a:t>AGGIORNAMENTO PRASSI</a:t>
            </a:r>
          </a:p>
        </p:txBody>
      </p:sp>
      <p:sp>
        <p:nvSpPr>
          <p:cNvPr id="13" name="Oval 10">
            <a:extLst>
              <a:ext uri="{FF2B5EF4-FFF2-40B4-BE49-F238E27FC236}">
                <a16:creationId xmlns:a16="http://schemas.microsoft.com/office/drawing/2014/main" id="{3B4D63AF-4D89-B348-A423-3F7F9FB33180}"/>
              </a:ext>
            </a:extLst>
          </p:cNvPr>
          <p:cNvSpPr/>
          <p:nvPr/>
        </p:nvSpPr>
        <p:spPr>
          <a:xfrm>
            <a:off x="9992064" y="1751911"/>
            <a:ext cx="3438632" cy="3438632"/>
          </a:xfrm>
          <a:prstGeom prst="ellipse">
            <a:avLst/>
          </a:prstGeom>
          <a:solidFill>
            <a:schemeClr val="accent3"/>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400" b="1">
              <a:latin typeface="Arial" panose="020B0604020202020204" pitchFamily="34" charset="0"/>
              <a:cs typeface="Arial" panose="020B0604020202020204" pitchFamily="34" charset="0"/>
            </a:endParaRPr>
          </a:p>
          <a:p>
            <a:pPr algn="ctr"/>
            <a:r>
              <a:rPr lang="it-IT" sz="2400" b="1">
                <a:latin typeface="Arial" panose="020B0604020202020204" pitchFamily="34" charset="0"/>
                <a:cs typeface="Arial" panose="020B0604020202020204" pitchFamily="34" charset="0"/>
              </a:rPr>
              <a:t>EVENTI, CONVEGNI  </a:t>
            </a:r>
          </a:p>
          <a:p>
            <a:pPr algn="ctr"/>
            <a:r>
              <a:rPr lang="it-IT" sz="2400" b="1">
                <a:latin typeface="Arial" panose="020B0604020202020204" pitchFamily="34" charset="0"/>
                <a:cs typeface="Arial" panose="020B0604020202020204" pitchFamily="34" charset="0"/>
              </a:rPr>
              <a:t>E DOCUMENTI DELL’AREA  </a:t>
            </a:r>
            <a:endParaRPr lang="ru-RU" sz="2400" b="1">
              <a:latin typeface="Arial" panose="020B0604020202020204" pitchFamily="34" charset="0"/>
              <a:cs typeface="Arial" panose="020B0604020202020204" pitchFamily="34" charset="0"/>
            </a:endParaRPr>
          </a:p>
          <a:p>
            <a:pPr algn="ctr"/>
            <a:endParaRPr lang="ru-RU" sz="2400" b="1">
              <a:latin typeface="Arial" panose="020B0604020202020204" pitchFamily="34" charset="0"/>
              <a:cs typeface="Arial" panose="020B0604020202020204" pitchFamily="34" charset="0"/>
            </a:endParaRPr>
          </a:p>
        </p:txBody>
      </p:sp>
      <p:sp>
        <p:nvSpPr>
          <p:cNvPr id="14" name="Oval 10">
            <a:extLst>
              <a:ext uri="{FF2B5EF4-FFF2-40B4-BE49-F238E27FC236}">
                <a16:creationId xmlns:a16="http://schemas.microsoft.com/office/drawing/2014/main" id="{C60140F9-B150-8E4A-B706-C59AA401C8F3}"/>
              </a:ext>
            </a:extLst>
          </p:cNvPr>
          <p:cNvSpPr/>
          <p:nvPr/>
        </p:nvSpPr>
        <p:spPr>
          <a:xfrm>
            <a:off x="5959577" y="4923316"/>
            <a:ext cx="3423841" cy="3423841"/>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FOCUS LEGISLATIVO </a:t>
            </a:r>
            <a:endParaRPr lang="ru-RU" sz="2400" b="1">
              <a:latin typeface="Arial" panose="020B0604020202020204" pitchFamily="34" charset="0"/>
              <a:cs typeface="Arial" panose="020B0604020202020204" pitchFamily="34" charset="0"/>
            </a:endParaRPr>
          </a:p>
        </p:txBody>
      </p:sp>
      <p:sp>
        <p:nvSpPr>
          <p:cNvPr id="28" name="Rettangolo 27">
            <a:extLst>
              <a:ext uri="{FF2B5EF4-FFF2-40B4-BE49-F238E27FC236}">
                <a16:creationId xmlns:a16="http://schemas.microsoft.com/office/drawing/2014/main" id="{84B763BC-59F7-4717-B681-6BB741FE49BA}"/>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29" name="Gruppo 28">
            <a:extLst>
              <a:ext uri="{FF2B5EF4-FFF2-40B4-BE49-F238E27FC236}">
                <a16:creationId xmlns:a16="http://schemas.microsoft.com/office/drawing/2014/main" id="{8798090F-A200-4F2B-AA03-CF3F9915477E}"/>
              </a:ext>
            </a:extLst>
          </p:cNvPr>
          <p:cNvGrpSpPr/>
          <p:nvPr/>
        </p:nvGrpSpPr>
        <p:grpSpPr>
          <a:xfrm>
            <a:off x="1" y="9097706"/>
            <a:ext cx="18287999" cy="1177858"/>
            <a:chOff x="-121141" y="6091519"/>
            <a:chExt cx="12462637" cy="894504"/>
          </a:xfrm>
        </p:grpSpPr>
        <p:sp>
          <p:nvSpPr>
            <p:cNvPr id="30" name="Rettangolo 29">
              <a:extLst>
                <a:ext uri="{FF2B5EF4-FFF2-40B4-BE49-F238E27FC236}">
                  <a16:creationId xmlns:a16="http://schemas.microsoft.com/office/drawing/2014/main" id="{C614F9BD-DE4C-452D-9496-325D4363FEF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1" name="Immagine 30">
              <a:extLst>
                <a:ext uri="{FF2B5EF4-FFF2-40B4-BE49-F238E27FC236}">
                  <a16:creationId xmlns:a16="http://schemas.microsoft.com/office/drawing/2014/main" id="{8D291C9F-9554-4994-BF7D-CB0F4903EEB7}"/>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7" name="Oval 16">
            <a:extLst>
              <a:ext uri="{FF2B5EF4-FFF2-40B4-BE49-F238E27FC236}">
                <a16:creationId xmlns:a16="http://schemas.microsoft.com/office/drawing/2014/main" id="{54D7C5ED-8F7A-4A39-89DB-FFA92603FDBC}"/>
              </a:ext>
            </a:extLst>
          </p:cNvPr>
          <p:cNvSpPr/>
          <p:nvPr/>
        </p:nvSpPr>
        <p:spPr>
          <a:xfrm>
            <a:off x="14499125" y="4830506"/>
            <a:ext cx="2484097" cy="2482481"/>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5" name="Oval 16">
            <a:extLst>
              <a:ext uri="{FF2B5EF4-FFF2-40B4-BE49-F238E27FC236}">
                <a16:creationId xmlns:a16="http://schemas.microsoft.com/office/drawing/2014/main" id="{F4626377-3331-4F51-9D73-F7FAE37C7284}"/>
              </a:ext>
            </a:extLst>
          </p:cNvPr>
          <p:cNvSpPr/>
          <p:nvPr/>
        </p:nvSpPr>
        <p:spPr>
          <a:xfrm>
            <a:off x="14415822" y="4923316"/>
            <a:ext cx="2484097" cy="2482481"/>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400" b="1">
                <a:solidFill>
                  <a:srgbClr val="FFFFFF"/>
                </a:solidFill>
                <a:latin typeface="Arial" panose="020B0604020202020204" pitchFamily="34" charset="0"/>
                <a:cs typeface="Arial" panose="020B0604020202020204" pitchFamily="34" charset="0"/>
              </a:rPr>
              <a:t>NEWS</a:t>
            </a: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CasellaDiTesto 20">
            <a:extLst>
              <a:ext uri="{FF2B5EF4-FFF2-40B4-BE49-F238E27FC236}">
                <a16:creationId xmlns:a16="http://schemas.microsoft.com/office/drawing/2014/main" id="{F6315EB5-8723-4AC3-B61B-89472F9A064E}"/>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23387088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up)">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up)">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1000"/>
                                        <p:tgtEl>
                                          <p:spTgt spid="25"/>
                                        </p:tgtEl>
                                      </p:cBhvr>
                                    </p:animEffect>
                                    <p:anim calcmode="lin" valueType="num">
                                      <p:cBhvr>
                                        <p:cTn id="57" dur="1000" fill="hold"/>
                                        <p:tgtEl>
                                          <p:spTgt spid="25"/>
                                        </p:tgtEl>
                                        <p:attrNameLst>
                                          <p:attrName>ppt_x</p:attrName>
                                        </p:attrNameLst>
                                      </p:cBhvr>
                                      <p:tavLst>
                                        <p:tav tm="0">
                                          <p:val>
                                            <p:strVal val="#ppt_x"/>
                                          </p:val>
                                        </p:tav>
                                        <p:tav tm="100000">
                                          <p:val>
                                            <p:strVal val="#ppt_x"/>
                                          </p:val>
                                        </p:tav>
                                      </p:tavLst>
                                    </p:anim>
                                    <p:anim calcmode="lin" valueType="num">
                                      <p:cBhvr>
                                        <p:cTn id="5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12" grpId="0" animBg="1"/>
      <p:bldP spid="13" grpId="0" animBg="1"/>
      <p:bldP spid="17" grpId="0" animBg="1"/>
      <p:bldP spid="2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9306965" cy="584775"/>
          </a:xfrm>
          <a:prstGeom prst="rect">
            <a:avLst/>
          </a:prstGeom>
          <a:noFill/>
        </p:spPr>
        <p:txBody>
          <a:bodyPr wrap="square" lIns="91440" tIns="45720" rIns="91440" bIns="45720" rtlCol="0" anchor="t">
            <a:spAutoFit/>
          </a:bodyPr>
          <a:lstStyle/>
          <a:p>
            <a:r>
              <a:rPr lang="it-IT" sz="3200" b="1" dirty="0">
                <a:solidFill>
                  <a:schemeClr val="bg1"/>
                </a:solidFill>
                <a:latin typeface="Arial"/>
                <a:ea typeface="Montserrat Black"/>
                <a:cs typeface="Arial"/>
                <a:sym typeface="Montserrat Black"/>
              </a:rPr>
              <a:t>CREDITO D’IMPOSTA SPONSORIZZAZIONI</a:t>
            </a:r>
            <a:endParaRPr lang="it-IT" sz="3200" dirty="0">
              <a:solidFill>
                <a:schemeClr val="bg1"/>
              </a:solidFill>
              <a:ea typeface="Montserrat Black"/>
              <a:cs typeface="Montserrat Black"/>
              <a:sym typeface="Montserrat Black"/>
            </a:endParaRPr>
          </a:p>
        </p:txBody>
      </p:sp>
      <p:sp>
        <p:nvSpPr>
          <p:cNvPr id="18" name="CasellaDiTesto 17">
            <a:extLst>
              <a:ext uri="{FF2B5EF4-FFF2-40B4-BE49-F238E27FC236}">
                <a16:creationId xmlns:a16="http://schemas.microsoft.com/office/drawing/2014/main" id="{D454AD63-4F53-4E66-94CD-BA102EA8DABC}"/>
              </a:ext>
            </a:extLst>
          </p:cNvPr>
          <p:cNvSpPr txBox="1"/>
          <p:nvPr/>
        </p:nvSpPr>
        <p:spPr>
          <a:xfrm>
            <a:off x="730396" y="1558884"/>
            <a:ext cx="13606900" cy="1815882"/>
          </a:xfrm>
          <a:prstGeom prst="rect">
            <a:avLst/>
          </a:prstGeom>
          <a:noFill/>
        </p:spPr>
        <p:txBody>
          <a:bodyPr wrap="square" lIns="91440" tIns="45720" rIns="91440" bIns="45720" anchor="t">
            <a:spAutoFit/>
          </a:bodyPr>
          <a:lstStyle/>
          <a:p>
            <a:pPr algn="just"/>
            <a:r>
              <a:rPr lang="it-IT" sz="2400" b="1" i="0" strike="noStrike">
                <a:solidFill>
                  <a:schemeClr val="accent5">
                    <a:lumMod val="75000"/>
                  </a:schemeClr>
                </a:solidFill>
                <a:effectLst/>
                <a:latin typeface="Arial"/>
                <a:cs typeface="Arial"/>
              </a:rPr>
              <a:t>Risoluzione n. 69/E del 10 dicembre 2021</a:t>
            </a:r>
            <a:endParaRPr lang="it-IT" sz="2400" b="0" i="0">
              <a:solidFill>
                <a:schemeClr val="accent5">
                  <a:lumMod val="75000"/>
                </a:schemeClr>
              </a:solidFill>
              <a:effectLst/>
              <a:latin typeface="Arial"/>
              <a:cs typeface="Arial"/>
            </a:endParaRPr>
          </a:p>
          <a:p>
            <a:pPr algn="just"/>
            <a:endParaRPr lang="it-IT" sz="2200">
              <a:solidFill>
                <a:srgbClr val="2C2F34"/>
              </a:solidFill>
              <a:latin typeface="Arial" panose="020B0604020202020204" pitchFamily="34" charset="0"/>
              <a:cs typeface="Arial" panose="020B0604020202020204" pitchFamily="34" charset="0"/>
            </a:endParaRPr>
          </a:p>
          <a:p>
            <a:pPr algn="just"/>
            <a:r>
              <a:rPr lang="it-IT" sz="2200">
                <a:solidFill>
                  <a:srgbClr val="2C2F34"/>
                </a:solidFill>
                <a:latin typeface="Arial"/>
                <a:cs typeface="Arial"/>
              </a:rPr>
              <a:t>L</a:t>
            </a:r>
            <a:r>
              <a:rPr lang="it-IT" sz="2200" b="0" i="0">
                <a:solidFill>
                  <a:srgbClr val="2C2F34"/>
                </a:solidFill>
                <a:effectLst/>
                <a:latin typeface="Arial"/>
                <a:cs typeface="Arial"/>
              </a:rPr>
              <a:t>’Agenzia ha istituito il </a:t>
            </a:r>
            <a:r>
              <a:rPr lang="it-IT" sz="2200" b="1" i="0">
                <a:solidFill>
                  <a:srgbClr val="2C2F34"/>
                </a:solidFill>
                <a:effectLst/>
                <a:latin typeface="Arial"/>
                <a:cs typeface="Arial"/>
              </a:rPr>
              <a:t>codice tributo </a:t>
            </a:r>
            <a:r>
              <a:rPr lang="it-IT" sz="2200" b="0" i="0">
                <a:solidFill>
                  <a:srgbClr val="2C2F34"/>
                </a:solidFill>
                <a:effectLst/>
                <a:latin typeface="Arial"/>
                <a:cs typeface="Arial"/>
              </a:rPr>
              <a:t>per l’utilizzo in compensazione, tramite modello F24, del credito d’imposta riconosciuto agli investitori in campagne pubblicitarie e sponsorizzazioni in favore di enti sportivi. </a:t>
            </a:r>
            <a:r>
              <a:rPr lang="it-IT" sz="2200">
                <a:solidFill>
                  <a:srgbClr val="2C2F34"/>
                </a:solidFill>
                <a:latin typeface="Arial"/>
                <a:cs typeface="Arial"/>
              </a:rPr>
              <a:t>Si ricorda che il credito d’imposta è pari al 50% degli investimenti effettuati.</a:t>
            </a:r>
          </a:p>
        </p:txBody>
      </p:sp>
      <p:sp>
        <p:nvSpPr>
          <p:cNvPr id="23" name="Rettangolo 22">
            <a:extLst>
              <a:ext uri="{FF2B5EF4-FFF2-40B4-BE49-F238E27FC236}">
                <a16:creationId xmlns:a16="http://schemas.microsoft.com/office/drawing/2014/main" id="{737F0ECC-B4AF-44DC-BCC1-408AE2F99C26}"/>
              </a:ext>
            </a:extLst>
          </p:cNvPr>
          <p:cNvSpPr/>
          <p:nvPr/>
        </p:nvSpPr>
        <p:spPr>
          <a:xfrm>
            <a:off x="1180313" y="3813224"/>
            <a:ext cx="9836597" cy="1151032"/>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it-IT" sz="1800">
              <a:latin typeface="Arial" panose="020B0604020202020204" pitchFamily="34" charset="0"/>
              <a:cs typeface="Arial" panose="020B0604020202020204" pitchFamily="34" charset="0"/>
            </a:endParaRPr>
          </a:p>
        </p:txBody>
      </p:sp>
      <p:sp>
        <p:nvSpPr>
          <p:cNvPr id="24" name="CasellaDiTesto 23">
            <a:extLst>
              <a:ext uri="{FF2B5EF4-FFF2-40B4-BE49-F238E27FC236}">
                <a16:creationId xmlns:a16="http://schemas.microsoft.com/office/drawing/2014/main" id="{5D1FEC93-6B52-4579-BA54-19A03949D920}"/>
              </a:ext>
            </a:extLst>
          </p:cNvPr>
          <p:cNvSpPr txBox="1"/>
          <p:nvPr/>
        </p:nvSpPr>
        <p:spPr>
          <a:xfrm>
            <a:off x="2197197" y="3982500"/>
            <a:ext cx="8610492" cy="769441"/>
          </a:xfrm>
          <a:prstGeom prst="rect">
            <a:avLst/>
          </a:prstGeom>
          <a:noFill/>
        </p:spPr>
        <p:txBody>
          <a:bodyPr wrap="square">
            <a:spAutoFit/>
          </a:bodyPr>
          <a:lstStyle/>
          <a:p>
            <a:pPr algn="just"/>
            <a:r>
              <a:rPr lang="it-IT" sz="2200" i="1">
                <a:latin typeface="Arial" panose="020B0604020202020204" pitchFamily="34" charset="0"/>
                <a:cs typeface="Arial" panose="020B0604020202020204" pitchFamily="34" charset="0"/>
              </a:rPr>
              <a:t>denominato «</a:t>
            </a:r>
            <a:r>
              <a:rPr lang="it-IT" sz="2200" i="1">
                <a:solidFill>
                  <a:srgbClr val="2C2F34"/>
                </a:solidFill>
                <a:effectLst/>
                <a:latin typeface="Arial" panose="020B0604020202020204" pitchFamily="34" charset="0"/>
                <a:cs typeface="Arial" panose="020B0604020202020204" pitchFamily="34" charset="0"/>
              </a:rPr>
              <a:t>CREDITO D’IMPOSTA SPONSORIZZAZIONI SPORTIVE – articolo 81 del decreto-legge 14 agosto 2020, n. 104»</a:t>
            </a:r>
            <a:endParaRPr lang="it-IT" sz="2200" i="1">
              <a:latin typeface="Arial" panose="020B0604020202020204" pitchFamily="34" charset="0"/>
              <a:cs typeface="Arial" panose="020B0604020202020204" pitchFamily="34" charset="0"/>
            </a:endParaRPr>
          </a:p>
        </p:txBody>
      </p:sp>
      <p:sp>
        <p:nvSpPr>
          <p:cNvPr id="26" name="Rettangolo 25">
            <a:extLst>
              <a:ext uri="{FF2B5EF4-FFF2-40B4-BE49-F238E27FC236}">
                <a16:creationId xmlns:a16="http://schemas.microsoft.com/office/drawing/2014/main" id="{D352AE1C-CFDC-401B-A8F2-4760F3E5830B}"/>
              </a:ext>
            </a:extLst>
          </p:cNvPr>
          <p:cNvSpPr/>
          <p:nvPr/>
        </p:nvSpPr>
        <p:spPr>
          <a:xfrm>
            <a:off x="888707" y="3434793"/>
            <a:ext cx="1308490" cy="847954"/>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2200" b="1">
                <a:latin typeface="Arial" panose="020B0604020202020204" pitchFamily="34" charset="0"/>
                <a:cs typeface="Arial" panose="020B0604020202020204" pitchFamily="34" charset="0"/>
              </a:rPr>
              <a:t>6954</a:t>
            </a:r>
            <a:endParaRPr lang="it-IT" sz="2200">
              <a:solidFill>
                <a:schemeClr val="accent5">
                  <a:lumMod val="75000"/>
                </a:schemeClr>
              </a:solidFill>
            </a:endParaRPr>
          </a:p>
        </p:txBody>
      </p:sp>
      <p:sp>
        <p:nvSpPr>
          <p:cNvPr id="29" name="CasellaDiTesto 28">
            <a:extLst>
              <a:ext uri="{FF2B5EF4-FFF2-40B4-BE49-F238E27FC236}">
                <a16:creationId xmlns:a16="http://schemas.microsoft.com/office/drawing/2014/main" id="{1B5F3C37-E77D-4AF6-B0EC-70BABBE37A07}"/>
              </a:ext>
            </a:extLst>
          </p:cNvPr>
          <p:cNvSpPr txBox="1"/>
          <p:nvPr/>
        </p:nvSpPr>
        <p:spPr>
          <a:xfrm>
            <a:off x="888707" y="5423288"/>
            <a:ext cx="13257929" cy="3231654"/>
          </a:xfrm>
          <a:prstGeom prst="rect">
            <a:avLst/>
          </a:prstGeom>
          <a:noFill/>
        </p:spPr>
        <p:txBody>
          <a:bodyPr wrap="square" lIns="91440" tIns="45720" rIns="91440" bIns="45720" anchor="t">
            <a:spAutoFit/>
          </a:bodyPr>
          <a:lstStyle/>
          <a:p>
            <a:pPr marL="342900" indent="-342900" algn="just">
              <a:buFont typeface="Wingdings" panose="05000000000000000000" pitchFamily="2" charset="2"/>
              <a:buChar char="Ø"/>
            </a:pPr>
            <a:r>
              <a:rPr lang="it-IT" sz="2200">
                <a:solidFill>
                  <a:srgbClr val="2C2F34"/>
                </a:solidFill>
                <a:latin typeface="Arial"/>
                <a:cs typeface="Arial"/>
              </a:rPr>
              <a:t>L’F24 va presentato </a:t>
            </a:r>
            <a:r>
              <a:rPr lang="it-IT" sz="2200" i="0">
                <a:solidFill>
                  <a:srgbClr val="2C2F34"/>
                </a:solidFill>
                <a:effectLst/>
                <a:latin typeface="Arial"/>
                <a:cs typeface="Arial"/>
              </a:rPr>
              <a:t>esclusivamente attraverso i servizi telematici predisposti dall’Agenzia, pena lo scarto dell’operazione di versamento.</a:t>
            </a:r>
            <a:r>
              <a:rPr lang="it-IT" sz="2200">
                <a:solidFill>
                  <a:srgbClr val="2C2F34"/>
                </a:solidFill>
                <a:latin typeface="Arial"/>
                <a:cs typeface="Arial"/>
              </a:rPr>
              <a:t> </a:t>
            </a:r>
            <a:endParaRPr lang="it-IT" sz="2200" i="0">
              <a:solidFill>
                <a:srgbClr val="2C2F34"/>
              </a:solidFill>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it-IT" sz="2200">
                <a:solidFill>
                  <a:srgbClr val="2C2F34"/>
                </a:solidFill>
                <a:latin typeface="Arial"/>
                <a:cs typeface="Arial"/>
              </a:rPr>
              <a:t>Il</a:t>
            </a:r>
            <a:r>
              <a:rPr lang="it-IT" sz="2200" i="0">
                <a:solidFill>
                  <a:srgbClr val="2C2F34"/>
                </a:solidFill>
                <a:effectLst/>
                <a:latin typeface="Arial"/>
                <a:cs typeface="Arial"/>
              </a:rPr>
              <a:t> codice tributo va esposto nella sezione «Erario</a:t>
            </a:r>
            <a:r>
              <a:rPr lang="it-IT" sz="2200">
                <a:solidFill>
                  <a:srgbClr val="2C2F34"/>
                </a:solidFill>
                <a:latin typeface="Arial"/>
                <a:cs typeface="Arial"/>
              </a:rPr>
              <a:t>»</a:t>
            </a:r>
            <a:r>
              <a:rPr lang="it-IT" sz="2200" i="0">
                <a:solidFill>
                  <a:srgbClr val="2C2F34"/>
                </a:solidFill>
                <a:effectLst/>
                <a:latin typeface="Arial"/>
                <a:cs typeface="Arial"/>
              </a:rPr>
              <a:t>, mentre nel campo “anno di riferimento” va indicato l’anno di riconoscimento del credito, nel formato «AAAA</a:t>
            </a:r>
            <a:r>
              <a:rPr lang="it-IT" sz="2200">
                <a:solidFill>
                  <a:srgbClr val="2C2F34"/>
                </a:solidFill>
                <a:latin typeface="Arial"/>
                <a:cs typeface="Arial"/>
              </a:rPr>
              <a:t>»</a:t>
            </a:r>
            <a:r>
              <a:rPr lang="it-IT" sz="2200" i="0">
                <a:solidFill>
                  <a:srgbClr val="2C2F34"/>
                </a:solidFill>
                <a:effectLst/>
                <a:latin typeface="Arial"/>
                <a:cs typeface="Arial"/>
              </a:rPr>
              <a:t>.</a:t>
            </a:r>
          </a:p>
          <a:p>
            <a:pPr marL="342900" indent="-342900" algn="just">
              <a:buFont typeface="Wingdings" panose="05000000000000000000" pitchFamily="2" charset="2"/>
              <a:buChar char="Ø"/>
            </a:pPr>
            <a:r>
              <a:rPr lang="it-IT" sz="2200">
                <a:latin typeface="Arial"/>
                <a:cs typeface="Arial"/>
              </a:rPr>
              <a:t>L’importo del credito d’imposta spettante può essere consultato nella sezione «Cassetto fiscale», accessibile dall’area riservata del sito internet dell’Agenzia delle entrate, al link «Crediti IVA/ Agevolazioni utilizzabili»</a:t>
            </a:r>
            <a:r>
              <a:rPr lang="it-IT" sz="2200">
                <a:solidFill>
                  <a:srgbClr val="2C2F34"/>
                </a:solidFill>
                <a:latin typeface="Arial"/>
                <a:cs typeface="Arial"/>
              </a:rPr>
              <a:t>.</a:t>
            </a:r>
            <a:endParaRPr lang="it-IT" sz="2200" i="0">
              <a:solidFill>
                <a:srgbClr val="2C2F34"/>
              </a:solidFill>
              <a:effectLst/>
              <a:latin typeface="Arial"/>
              <a:cs typeface="Arial"/>
            </a:endParaRPr>
          </a:p>
          <a:p>
            <a:pPr marL="342900" indent="-342900" algn="just">
              <a:buFont typeface="Wingdings" panose="05000000000000000000" pitchFamily="2" charset="2"/>
              <a:buChar char="Ø"/>
            </a:pPr>
            <a:r>
              <a:rPr lang="it-IT" sz="2200" i="0">
                <a:solidFill>
                  <a:srgbClr val="454545"/>
                </a:solidFill>
                <a:effectLst/>
                <a:latin typeface="Arial"/>
                <a:cs typeface="Arial"/>
              </a:rPr>
              <a:t>Il credito d’imposta deve essere indicato nella dichiarazione dei redditi relativa al periodo di imposta di riconoscimento e in quelle successive fino a quando non se ne conclude l’utilizzo.</a:t>
            </a:r>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4748783" y="1745115"/>
            <a:ext cx="3004556" cy="29341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ALLA RISOLUZIONE </a:t>
            </a:r>
          </a:p>
          <a:p>
            <a:pPr algn="ctr">
              <a:lnSpc>
                <a:spcPct val="107000"/>
              </a:lnSpc>
              <a:spcAft>
                <a:spcPts val="800"/>
              </a:spcAft>
            </a:pPr>
            <a:r>
              <a:rPr lang="it-IT" sz="1600">
                <a:solidFill>
                  <a:schemeClr val="tx1"/>
                </a:solidFill>
                <a:effectLst/>
                <a:latin typeface="Arial" panose="020B0604020202020204" pitchFamily="34" charset="0"/>
                <a:cs typeface="Arial" panose="020B0604020202020204" pitchFamily="34" charset="0"/>
                <a:hlinkClick r:id="rId4"/>
              </a:rPr>
              <a:t>https://www.agenziaentrate.gov.it/portale/documents/20143/4002796/RIS_n_69_del_10_12_2021.pdf/b348cb3c-c808-4427-49f0-163e137b4b77</a:t>
            </a:r>
            <a:r>
              <a:rPr lang="it-IT" sz="1600">
                <a:solidFill>
                  <a:schemeClr val="tx1"/>
                </a:solidFill>
                <a:latin typeface="Arial" panose="020B0604020202020204" pitchFamily="34" charset="0"/>
                <a:cs typeface="Arial" panose="020B0604020202020204" pitchFamily="34" charset="0"/>
              </a:rPr>
              <a:t> </a:t>
            </a:r>
            <a:endParaRPr lang="it-IT" sz="1600">
              <a:solidFill>
                <a:schemeClr val="tx1"/>
              </a:solidFill>
              <a:effectLst/>
              <a:latin typeface="Arial" panose="020B0604020202020204" pitchFamily="34" charset="0"/>
              <a:cs typeface="Arial" panose="020B0604020202020204" pitchFamily="34" charset="0"/>
            </a:endParaRPr>
          </a:p>
        </p:txBody>
      </p:sp>
      <p:pic>
        <p:nvPicPr>
          <p:cNvPr id="13" name="Elemento grafico 12" descr="Palla da calcio con riempimento a tinta unita">
            <a:extLst>
              <a:ext uri="{FF2B5EF4-FFF2-40B4-BE49-F238E27FC236}">
                <a16:creationId xmlns:a16="http://schemas.microsoft.com/office/drawing/2014/main" id="{90BA5E66-F394-48C5-A312-98DA4FD7CF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384179" y="6690391"/>
            <a:ext cx="1689074" cy="1689074"/>
          </a:xfrm>
          <a:prstGeom prst="rect">
            <a:avLst/>
          </a:prstGeom>
        </p:spPr>
      </p:pic>
    </p:spTree>
    <p:extLst>
      <p:ext uri="{BB962C8B-B14F-4D97-AF65-F5344CB8AC3E}">
        <p14:creationId xmlns:p14="http://schemas.microsoft.com/office/powerpoint/2010/main" val="3915893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35">
            <a:extLst>
              <a:ext uri="{FF2B5EF4-FFF2-40B4-BE49-F238E27FC236}">
                <a16:creationId xmlns:a16="http://schemas.microsoft.com/office/drawing/2014/main" id="{BBBBA985-D8F0-42D4-92AF-9C277490BF9F}"/>
              </a:ext>
            </a:extLst>
          </p:cNvPr>
          <p:cNvSpPr/>
          <p:nvPr/>
        </p:nvSpPr>
        <p:spPr>
          <a:xfrm>
            <a:off x="15012234" y="122241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Rettangolo 17">
            <a:extLst>
              <a:ext uri="{FF2B5EF4-FFF2-40B4-BE49-F238E27FC236}">
                <a16:creationId xmlns:a16="http://schemas.microsoft.com/office/drawing/2014/main" id="{72DA5762-6EA7-4C1E-8076-7AFB8E897B7F}"/>
              </a:ext>
            </a:extLst>
          </p:cNvPr>
          <p:cNvSpPr/>
          <p:nvPr/>
        </p:nvSpPr>
        <p:spPr>
          <a:xfrm>
            <a:off x="629764" y="3379470"/>
            <a:ext cx="9836597" cy="1151032"/>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it-IT" sz="1800">
              <a:latin typeface="Arial" panose="020B0604020202020204" pitchFamily="34" charset="0"/>
              <a:cs typeface="Arial" panose="020B0604020202020204" pitchFamily="34" charset="0"/>
            </a:endParaRPr>
          </a:p>
        </p:txBody>
      </p:sp>
      <p:grpSp>
        <p:nvGrpSpPr>
          <p:cNvPr id="35" name="Group 34">
            <a:extLst>
              <a:ext uri="{FF2B5EF4-FFF2-40B4-BE49-F238E27FC236}">
                <a16:creationId xmlns:a16="http://schemas.microsoft.com/office/drawing/2014/main" id="{01462CBD-66A4-48E5-A3C4-CF85DEA19325}"/>
              </a:ext>
            </a:extLst>
          </p:cNvPr>
          <p:cNvGrpSpPr/>
          <p:nvPr/>
        </p:nvGrpSpPr>
        <p:grpSpPr>
          <a:xfrm rot="6899388">
            <a:off x="9634241" y="2892860"/>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30665" y="207863"/>
            <a:ext cx="8018297" cy="584775"/>
          </a:xfrm>
          <a:prstGeom prst="rect">
            <a:avLst/>
          </a:prstGeom>
          <a:noFill/>
        </p:spPr>
        <p:txBody>
          <a:bodyPr wrap="square" lIns="91440" tIns="45720" rIns="91440" bIns="45720" rtlCol="0" anchor="t">
            <a:spAutoFit/>
          </a:bodyPr>
          <a:lstStyle/>
          <a:p>
            <a:r>
              <a:rPr lang="it-IT" sz="3200" b="1" dirty="0">
                <a:solidFill>
                  <a:schemeClr val="bg1"/>
                </a:solidFill>
                <a:latin typeface="Arial"/>
                <a:ea typeface="Montserrat Black"/>
                <a:cs typeface="Arial"/>
                <a:sym typeface="Montserrat Black"/>
              </a:rPr>
              <a:t>CREDITI D’IMPOSTA ACE E DTA</a:t>
            </a:r>
            <a:endParaRPr lang="it-IT" sz="3200" dirty="0">
              <a:solidFill>
                <a:schemeClr val="bg1"/>
              </a:solidFill>
              <a:ea typeface="Montserrat Black"/>
              <a:cs typeface="Montserrat Black"/>
              <a:sym typeface="Montserrat Black"/>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607669"/>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38" name="Rettangolo con angoli arrotondati 37">
            <a:extLst>
              <a:ext uri="{FF2B5EF4-FFF2-40B4-BE49-F238E27FC236}">
                <a16:creationId xmlns:a16="http://schemas.microsoft.com/office/drawing/2014/main" id="{D63DE67B-AC72-401A-96EC-CE433F1CE6EC}"/>
              </a:ext>
            </a:extLst>
          </p:cNvPr>
          <p:cNvSpPr/>
          <p:nvPr/>
        </p:nvSpPr>
        <p:spPr>
          <a:xfrm>
            <a:off x="14434216" y="7238201"/>
            <a:ext cx="3333412" cy="1681699"/>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ALLE RISOLUZIONI </a:t>
            </a:r>
          </a:p>
          <a:p>
            <a:pPr algn="ctr">
              <a:lnSpc>
                <a:spcPct val="107000"/>
              </a:lnSpc>
              <a:spcAft>
                <a:spcPts val="800"/>
              </a:spcAft>
            </a:pPr>
            <a:r>
              <a:rPr lang="it-IT" sz="1600">
                <a:solidFill>
                  <a:schemeClr val="tx1"/>
                </a:solidFill>
                <a:effectLst/>
                <a:latin typeface="Arial" panose="020B0604020202020204" pitchFamily="34" charset="0"/>
                <a:cs typeface="Arial" panose="020B0604020202020204" pitchFamily="34" charset="0"/>
                <a:hlinkClick r:id="rId4"/>
              </a:rPr>
              <a:t>https://www.agenziaentrate.gov.it/portale/web/guest/dicembre-2021-risoluzioni</a:t>
            </a:r>
            <a:r>
              <a:rPr lang="it-IT" sz="1600">
                <a:solidFill>
                  <a:schemeClr val="tx1"/>
                </a:solidFill>
                <a:latin typeface="Arial" panose="020B0604020202020204" pitchFamily="34" charset="0"/>
                <a:cs typeface="Arial" panose="020B0604020202020204" pitchFamily="34" charset="0"/>
              </a:rPr>
              <a:t> </a:t>
            </a:r>
            <a:endParaRPr lang="it-IT" sz="1600">
              <a:solidFill>
                <a:schemeClr val="tx1"/>
              </a:solidFill>
              <a:effectLst/>
              <a:latin typeface="Arial" panose="020B0604020202020204" pitchFamily="34" charset="0"/>
              <a:cs typeface="Arial" panose="020B0604020202020204" pitchFamily="34" charset="0"/>
            </a:endParaRPr>
          </a:p>
        </p:txBody>
      </p:sp>
      <p:sp>
        <p:nvSpPr>
          <p:cNvPr id="16" name="CasellaDiTesto 15">
            <a:extLst>
              <a:ext uri="{FF2B5EF4-FFF2-40B4-BE49-F238E27FC236}">
                <a16:creationId xmlns:a16="http://schemas.microsoft.com/office/drawing/2014/main" id="{3C1A32E8-C838-40F5-BADE-4FBB8448C713}"/>
              </a:ext>
            </a:extLst>
          </p:cNvPr>
          <p:cNvSpPr txBox="1"/>
          <p:nvPr/>
        </p:nvSpPr>
        <p:spPr>
          <a:xfrm>
            <a:off x="629765" y="1781179"/>
            <a:ext cx="9836596" cy="1107996"/>
          </a:xfrm>
          <a:prstGeom prst="rect">
            <a:avLst/>
          </a:prstGeom>
          <a:noFill/>
        </p:spPr>
        <p:txBody>
          <a:bodyPr wrap="square">
            <a:spAutoFit/>
          </a:bodyPr>
          <a:lstStyle/>
          <a:p>
            <a:pPr algn="just"/>
            <a:r>
              <a:rPr lang="it-IT" sz="2200">
                <a:latin typeface="Arial" panose="020B0604020202020204" pitchFamily="34" charset="0"/>
                <a:cs typeface="Arial" panose="020B0604020202020204" pitchFamily="34" charset="0"/>
              </a:rPr>
              <a:t>L</a:t>
            </a:r>
            <a:r>
              <a:rPr lang="it-IT" sz="2200" i="0">
                <a:effectLst/>
                <a:latin typeface="Arial" panose="020B0604020202020204" pitchFamily="34" charset="0"/>
                <a:cs typeface="Arial" panose="020B0604020202020204" pitchFamily="34" charset="0"/>
              </a:rPr>
              <a:t>’Agenzia delle Entrate </a:t>
            </a:r>
            <a:r>
              <a:rPr lang="it-IT" sz="2200">
                <a:latin typeface="Arial" panose="020B0604020202020204" pitchFamily="34" charset="0"/>
                <a:cs typeface="Arial" panose="020B0604020202020204" pitchFamily="34" charset="0"/>
              </a:rPr>
              <a:t>per consentire ai beneficiari e ai cessionari l’utilizzo in </a:t>
            </a:r>
            <a:r>
              <a:rPr lang="it-IT" sz="2200" b="1">
                <a:latin typeface="Arial" panose="020B0604020202020204" pitchFamily="34" charset="0"/>
                <a:cs typeface="Arial" panose="020B0604020202020204" pitchFamily="34" charset="0"/>
              </a:rPr>
              <a:t>compensazione</a:t>
            </a:r>
            <a:r>
              <a:rPr lang="it-IT" sz="2200">
                <a:latin typeface="Arial" panose="020B0604020202020204" pitchFamily="34" charset="0"/>
                <a:cs typeface="Arial" panose="020B0604020202020204" pitchFamily="34" charset="0"/>
              </a:rPr>
              <a:t> tramite modello F24 del credito d’imposta ACE (cd. «</a:t>
            </a:r>
            <a:r>
              <a:rPr lang="it-IT" sz="2200" b="1">
                <a:latin typeface="Arial" panose="020B0604020202020204" pitchFamily="34" charset="0"/>
                <a:cs typeface="Arial" panose="020B0604020202020204" pitchFamily="34" charset="0"/>
              </a:rPr>
              <a:t>Super ACE</a:t>
            </a:r>
            <a:r>
              <a:rPr lang="it-IT" sz="2200">
                <a:latin typeface="Arial" panose="020B0604020202020204" pitchFamily="34" charset="0"/>
                <a:cs typeface="Arial" panose="020B0604020202020204" pitchFamily="34" charset="0"/>
              </a:rPr>
              <a:t>») ha istituito il seguente codice tributo:</a:t>
            </a:r>
          </a:p>
        </p:txBody>
      </p:sp>
      <p:sp>
        <p:nvSpPr>
          <p:cNvPr id="17" name="CasellaDiTesto 16">
            <a:extLst>
              <a:ext uri="{FF2B5EF4-FFF2-40B4-BE49-F238E27FC236}">
                <a16:creationId xmlns:a16="http://schemas.microsoft.com/office/drawing/2014/main" id="{971658C6-16F3-4304-9942-B82852469B4D}"/>
              </a:ext>
            </a:extLst>
          </p:cNvPr>
          <p:cNvSpPr txBox="1"/>
          <p:nvPr/>
        </p:nvSpPr>
        <p:spPr>
          <a:xfrm>
            <a:off x="-1" y="1228484"/>
            <a:ext cx="6914271" cy="430887"/>
          </a:xfrm>
          <a:prstGeom prst="rect">
            <a:avLst/>
          </a:prstGeom>
          <a:noFill/>
        </p:spPr>
        <p:txBody>
          <a:bodyPr wrap="square">
            <a:spAutoFit/>
          </a:bodyPr>
          <a:lstStyle/>
          <a:p>
            <a:pPr algn="ctr"/>
            <a:r>
              <a:rPr lang="it-IT" sz="2200" b="1">
                <a:solidFill>
                  <a:schemeClr val="accent5">
                    <a:lumMod val="75000"/>
                  </a:schemeClr>
                </a:solidFill>
                <a:latin typeface="Arial" panose="020B0604020202020204" pitchFamily="34" charset="0"/>
                <a:cs typeface="Arial" panose="020B0604020202020204" pitchFamily="34" charset="0"/>
              </a:rPr>
              <a:t>Risoluzione </a:t>
            </a:r>
            <a:r>
              <a:rPr lang="it-IT" sz="2200" b="1" i="0">
                <a:solidFill>
                  <a:schemeClr val="accent5">
                    <a:lumMod val="75000"/>
                  </a:schemeClr>
                </a:solidFill>
                <a:effectLst/>
                <a:latin typeface="Arial" panose="020B0604020202020204" pitchFamily="34" charset="0"/>
                <a:cs typeface="Arial" panose="020B0604020202020204" pitchFamily="34" charset="0"/>
              </a:rPr>
              <a:t>n. 70/E del 10 dicembre 2021 </a:t>
            </a:r>
            <a:endParaRPr lang="it-IT" sz="2200" b="1">
              <a:solidFill>
                <a:schemeClr val="accent5">
                  <a:lumMod val="75000"/>
                </a:schemeClr>
              </a:solidFill>
            </a:endParaRPr>
          </a:p>
        </p:txBody>
      </p:sp>
      <p:sp>
        <p:nvSpPr>
          <p:cNvPr id="20" name="CasellaDiTesto 19">
            <a:extLst>
              <a:ext uri="{FF2B5EF4-FFF2-40B4-BE49-F238E27FC236}">
                <a16:creationId xmlns:a16="http://schemas.microsoft.com/office/drawing/2014/main" id="{9E3C436E-CE32-4728-BD7E-94F97D1F871D}"/>
              </a:ext>
            </a:extLst>
          </p:cNvPr>
          <p:cNvSpPr txBox="1"/>
          <p:nvPr/>
        </p:nvSpPr>
        <p:spPr>
          <a:xfrm>
            <a:off x="1646649" y="3548746"/>
            <a:ext cx="7849044" cy="769441"/>
          </a:xfrm>
          <a:prstGeom prst="rect">
            <a:avLst/>
          </a:prstGeom>
          <a:noFill/>
        </p:spPr>
        <p:txBody>
          <a:bodyPr wrap="square">
            <a:spAutoFit/>
          </a:bodyPr>
          <a:lstStyle/>
          <a:p>
            <a:pPr algn="just"/>
            <a:r>
              <a:rPr lang="it-IT" sz="2200">
                <a:latin typeface="Arial" panose="020B0604020202020204" pitchFamily="34" charset="0"/>
                <a:cs typeface="Arial" panose="020B0604020202020204" pitchFamily="34" charset="0"/>
              </a:rPr>
              <a:t>denominato «</a:t>
            </a:r>
            <a:r>
              <a:rPr lang="it-IT" sz="2200" i="1">
                <a:latin typeface="Arial" panose="020B0604020202020204" pitchFamily="34" charset="0"/>
                <a:cs typeface="Arial" panose="020B0604020202020204" pitchFamily="34" charset="0"/>
              </a:rPr>
              <a:t>Credito d’imposta ACE – articolo 19, comma 3, del decreto-legge 25 maggio 2021, n. 73»</a:t>
            </a:r>
            <a:endParaRPr lang="it-IT" sz="2200">
              <a:latin typeface="Arial" panose="020B0604020202020204" pitchFamily="34" charset="0"/>
              <a:cs typeface="Arial" panose="020B0604020202020204" pitchFamily="34" charset="0"/>
            </a:endParaRPr>
          </a:p>
        </p:txBody>
      </p:sp>
      <p:sp>
        <p:nvSpPr>
          <p:cNvPr id="24" name="Rettangolo 23">
            <a:extLst>
              <a:ext uri="{FF2B5EF4-FFF2-40B4-BE49-F238E27FC236}">
                <a16:creationId xmlns:a16="http://schemas.microsoft.com/office/drawing/2014/main" id="{4DB2A332-2E98-4CE4-8234-6F420555516D}"/>
              </a:ext>
            </a:extLst>
          </p:cNvPr>
          <p:cNvSpPr/>
          <p:nvPr/>
        </p:nvSpPr>
        <p:spPr>
          <a:xfrm>
            <a:off x="338158" y="3001039"/>
            <a:ext cx="1308490" cy="847954"/>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2200" b="1">
                <a:latin typeface="Arial" panose="020B0604020202020204" pitchFamily="34" charset="0"/>
                <a:cs typeface="Arial" panose="020B0604020202020204" pitchFamily="34" charset="0"/>
              </a:rPr>
              <a:t>6955</a:t>
            </a:r>
            <a:endParaRPr lang="it-IT" sz="2200">
              <a:solidFill>
                <a:schemeClr val="accent5">
                  <a:lumMod val="75000"/>
                </a:schemeClr>
              </a:solidFill>
            </a:endParaRPr>
          </a:p>
        </p:txBody>
      </p:sp>
      <p:sp>
        <p:nvSpPr>
          <p:cNvPr id="25" name="CasellaDiTesto 24">
            <a:extLst>
              <a:ext uri="{FF2B5EF4-FFF2-40B4-BE49-F238E27FC236}">
                <a16:creationId xmlns:a16="http://schemas.microsoft.com/office/drawing/2014/main" id="{A3DF0316-502F-42F0-B65B-8C4A4F1D998E}"/>
              </a:ext>
            </a:extLst>
          </p:cNvPr>
          <p:cNvSpPr txBox="1"/>
          <p:nvPr/>
        </p:nvSpPr>
        <p:spPr>
          <a:xfrm>
            <a:off x="0" y="5144294"/>
            <a:ext cx="6914271" cy="430887"/>
          </a:xfrm>
          <a:prstGeom prst="rect">
            <a:avLst/>
          </a:prstGeom>
          <a:noFill/>
        </p:spPr>
        <p:txBody>
          <a:bodyPr wrap="square">
            <a:spAutoFit/>
          </a:bodyPr>
          <a:lstStyle/>
          <a:p>
            <a:pPr algn="ctr"/>
            <a:r>
              <a:rPr lang="it-IT" sz="2200" b="1">
                <a:solidFill>
                  <a:schemeClr val="accent5">
                    <a:lumMod val="75000"/>
                  </a:schemeClr>
                </a:solidFill>
                <a:latin typeface="Arial" panose="020B0604020202020204" pitchFamily="34" charset="0"/>
                <a:cs typeface="Arial" panose="020B0604020202020204" pitchFamily="34" charset="0"/>
              </a:rPr>
              <a:t>Risoluzione </a:t>
            </a:r>
            <a:r>
              <a:rPr lang="it-IT" sz="2200" b="1" i="0">
                <a:solidFill>
                  <a:schemeClr val="accent5">
                    <a:lumMod val="75000"/>
                  </a:schemeClr>
                </a:solidFill>
                <a:effectLst/>
                <a:latin typeface="Arial" panose="020B0604020202020204" pitchFamily="34" charset="0"/>
                <a:cs typeface="Arial" panose="020B0604020202020204" pitchFamily="34" charset="0"/>
              </a:rPr>
              <a:t>n. 71/E del 10 dicembre 2021 </a:t>
            </a:r>
            <a:endParaRPr lang="it-IT" sz="2200" b="1">
              <a:solidFill>
                <a:schemeClr val="accent5">
                  <a:lumMod val="75000"/>
                </a:schemeClr>
              </a:solidFill>
            </a:endParaRPr>
          </a:p>
        </p:txBody>
      </p:sp>
      <p:sp>
        <p:nvSpPr>
          <p:cNvPr id="28" name="CasellaDiTesto 27">
            <a:extLst>
              <a:ext uri="{FF2B5EF4-FFF2-40B4-BE49-F238E27FC236}">
                <a16:creationId xmlns:a16="http://schemas.microsoft.com/office/drawing/2014/main" id="{1F181FD0-0326-4FC4-99CA-82608A76EAAE}"/>
              </a:ext>
            </a:extLst>
          </p:cNvPr>
          <p:cNvSpPr txBox="1"/>
          <p:nvPr/>
        </p:nvSpPr>
        <p:spPr>
          <a:xfrm>
            <a:off x="629764" y="5758087"/>
            <a:ext cx="9963208" cy="769441"/>
          </a:xfrm>
          <a:prstGeom prst="rect">
            <a:avLst/>
          </a:prstGeom>
          <a:noFill/>
        </p:spPr>
        <p:txBody>
          <a:bodyPr wrap="square">
            <a:spAutoFit/>
          </a:bodyPr>
          <a:lstStyle/>
          <a:p>
            <a:pPr algn="just"/>
            <a:r>
              <a:rPr lang="it-IT" sz="2200" b="0" i="0">
                <a:solidFill>
                  <a:srgbClr val="000000"/>
                </a:solidFill>
                <a:effectLst/>
                <a:latin typeface="Arial" panose="020B0604020202020204" pitchFamily="34" charset="0"/>
                <a:cs typeface="Arial" panose="020B0604020202020204" pitchFamily="34" charset="0"/>
              </a:rPr>
              <a:t>È stato </a:t>
            </a:r>
            <a:r>
              <a:rPr lang="it-IT" sz="2200" b="1" i="0">
                <a:solidFill>
                  <a:srgbClr val="000000"/>
                </a:solidFill>
                <a:effectLst/>
                <a:latin typeface="Arial" panose="020B0604020202020204" pitchFamily="34" charset="0"/>
                <a:cs typeface="Arial" panose="020B0604020202020204" pitchFamily="34" charset="0"/>
              </a:rPr>
              <a:t>ridenominato</a:t>
            </a:r>
            <a:r>
              <a:rPr lang="it-IT" sz="2200" b="0" i="0">
                <a:solidFill>
                  <a:srgbClr val="000000"/>
                </a:solidFill>
                <a:effectLst/>
                <a:latin typeface="Arial" panose="020B0604020202020204" pitchFamily="34" charset="0"/>
                <a:cs typeface="Arial" panose="020B0604020202020204" pitchFamily="34" charset="0"/>
              </a:rPr>
              <a:t> il codice tributo per il versamento, tramite modello F24, della commissione per la conversione delle imposte anticipate in crediti</a:t>
            </a:r>
            <a:r>
              <a:rPr lang="it-IT" sz="2200">
                <a:solidFill>
                  <a:srgbClr val="000000"/>
                </a:solidFill>
                <a:latin typeface="Arial" panose="020B0604020202020204" pitchFamily="34" charset="0"/>
                <a:cs typeface="Arial" panose="020B0604020202020204" pitchFamily="34" charset="0"/>
              </a:rPr>
              <a:t> – DTA:</a:t>
            </a:r>
            <a:endParaRPr lang="it-IT" sz="2200" b="0" i="0">
              <a:solidFill>
                <a:srgbClr val="000000"/>
              </a:solidFill>
              <a:effectLst/>
              <a:latin typeface="Arial" panose="020B0604020202020204" pitchFamily="34" charset="0"/>
              <a:cs typeface="Arial" panose="020B0604020202020204" pitchFamily="34" charset="0"/>
            </a:endParaRPr>
          </a:p>
        </p:txBody>
      </p:sp>
      <p:sp>
        <p:nvSpPr>
          <p:cNvPr id="40" name="Rettangolo 39">
            <a:extLst>
              <a:ext uri="{FF2B5EF4-FFF2-40B4-BE49-F238E27FC236}">
                <a16:creationId xmlns:a16="http://schemas.microsoft.com/office/drawing/2014/main" id="{B7699626-59EA-4568-BEF9-99BB2196D051}"/>
              </a:ext>
            </a:extLst>
          </p:cNvPr>
          <p:cNvSpPr/>
          <p:nvPr/>
        </p:nvSpPr>
        <p:spPr>
          <a:xfrm>
            <a:off x="651444" y="7100680"/>
            <a:ext cx="9814917" cy="1167037"/>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it-IT" sz="1800">
              <a:latin typeface="Arial" panose="020B0604020202020204" pitchFamily="34" charset="0"/>
              <a:cs typeface="Arial" panose="020B0604020202020204" pitchFamily="34" charset="0"/>
            </a:endParaRPr>
          </a:p>
        </p:txBody>
      </p:sp>
      <p:sp>
        <p:nvSpPr>
          <p:cNvPr id="42" name="CasellaDiTesto 41">
            <a:extLst>
              <a:ext uri="{FF2B5EF4-FFF2-40B4-BE49-F238E27FC236}">
                <a16:creationId xmlns:a16="http://schemas.microsoft.com/office/drawing/2014/main" id="{D57CD613-B4C8-40C8-AFB9-1187E49C680A}"/>
              </a:ext>
            </a:extLst>
          </p:cNvPr>
          <p:cNvSpPr txBox="1"/>
          <p:nvPr/>
        </p:nvSpPr>
        <p:spPr>
          <a:xfrm>
            <a:off x="1819685" y="7309609"/>
            <a:ext cx="8263433" cy="769441"/>
          </a:xfrm>
          <a:prstGeom prst="rect">
            <a:avLst/>
          </a:prstGeom>
          <a:noFill/>
        </p:spPr>
        <p:txBody>
          <a:bodyPr wrap="square">
            <a:spAutoFit/>
          </a:bodyPr>
          <a:lstStyle/>
          <a:p>
            <a:pPr algn="just"/>
            <a:r>
              <a:rPr lang="it-IT" sz="2200">
                <a:latin typeface="Arial" panose="020B0604020202020204" pitchFamily="34" charset="0"/>
                <a:cs typeface="Arial" panose="020B0604020202020204" pitchFamily="34" charset="0"/>
              </a:rPr>
              <a:t>ridenominato «</a:t>
            </a:r>
            <a:r>
              <a:rPr lang="it-IT" sz="2200" b="0" i="1">
                <a:solidFill>
                  <a:srgbClr val="000000"/>
                </a:solidFill>
                <a:effectLst/>
                <a:latin typeface="Arial" panose="020B0604020202020204" pitchFamily="34" charset="0"/>
                <a:cs typeface="Arial" panose="020B0604020202020204" pitchFamily="34" charset="0"/>
              </a:rPr>
              <a:t>Canone art. 11 </a:t>
            </a:r>
            <a:r>
              <a:rPr lang="it-IT" sz="2200" b="0" i="1" err="1">
                <a:solidFill>
                  <a:srgbClr val="000000"/>
                </a:solidFill>
                <a:effectLst/>
                <a:latin typeface="Arial" panose="020B0604020202020204" pitchFamily="34" charset="0"/>
                <a:cs typeface="Arial" panose="020B0604020202020204" pitchFamily="34" charset="0"/>
              </a:rPr>
              <a:t>d.l.</a:t>
            </a:r>
            <a:r>
              <a:rPr lang="it-IT" sz="2200" b="0" i="1">
                <a:solidFill>
                  <a:srgbClr val="000000"/>
                </a:solidFill>
                <a:effectLst/>
                <a:latin typeface="Arial" panose="020B0604020202020204" pitchFamily="34" charset="0"/>
                <a:cs typeface="Arial" panose="020B0604020202020204" pitchFamily="34" charset="0"/>
              </a:rPr>
              <a:t> 59/2016 - commissione art. 1, c. 241, l. 178/2020</a:t>
            </a:r>
            <a:r>
              <a:rPr lang="it-IT" sz="2200" i="1">
                <a:latin typeface="Arial" panose="020B0604020202020204" pitchFamily="34" charset="0"/>
                <a:cs typeface="Arial" panose="020B0604020202020204" pitchFamily="34" charset="0"/>
              </a:rPr>
              <a:t>»</a:t>
            </a:r>
            <a:endParaRPr lang="it-IT" sz="2200">
              <a:latin typeface="Arial" panose="020B0604020202020204" pitchFamily="34" charset="0"/>
              <a:cs typeface="Arial" panose="020B0604020202020204" pitchFamily="34" charset="0"/>
            </a:endParaRPr>
          </a:p>
        </p:txBody>
      </p:sp>
      <p:sp>
        <p:nvSpPr>
          <p:cNvPr id="29" name="Rettangolo 28">
            <a:extLst>
              <a:ext uri="{FF2B5EF4-FFF2-40B4-BE49-F238E27FC236}">
                <a16:creationId xmlns:a16="http://schemas.microsoft.com/office/drawing/2014/main" id="{70A20578-1A59-45F0-B11D-CABFBB78EA47}"/>
              </a:ext>
            </a:extLst>
          </p:cNvPr>
          <p:cNvSpPr/>
          <p:nvPr/>
        </p:nvSpPr>
        <p:spPr>
          <a:xfrm>
            <a:off x="331250" y="6662941"/>
            <a:ext cx="1308490" cy="847954"/>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2200" b="1">
                <a:latin typeface="Arial" panose="020B0604020202020204" pitchFamily="34" charset="0"/>
                <a:cs typeface="Arial" panose="020B0604020202020204" pitchFamily="34" charset="0"/>
              </a:rPr>
              <a:t>2900</a:t>
            </a:r>
            <a:endParaRPr lang="it-IT" sz="2200">
              <a:solidFill>
                <a:schemeClr val="accent5">
                  <a:lumMod val="75000"/>
                </a:schemeClr>
              </a:solidFill>
            </a:endParaRPr>
          </a:p>
        </p:txBody>
      </p:sp>
      <p:sp>
        <p:nvSpPr>
          <p:cNvPr id="44" name="Rettangolo con angoli arrotondati 43">
            <a:extLst>
              <a:ext uri="{FF2B5EF4-FFF2-40B4-BE49-F238E27FC236}">
                <a16:creationId xmlns:a16="http://schemas.microsoft.com/office/drawing/2014/main" id="{754FD480-920F-4962-BFA2-C322EA4396DF}"/>
              </a:ext>
            </a:extLst>
          </p:cNvPr>
          <p:cNvSpPr/>
          <p:nvPr/>
        </p:nvSpPr>
        <p:spPr>
          <a:xfrm>
            <a:off x="11180368" y="4318187"/>
            <a:ext cx="6508324" cy="2629134"/>
          </a:xfrm>
          <a:prstGeom prst="roundRect">
            <a:avLst>
              <a:gd name="adj" fmla="val 10781"/>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400" b="1">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43" name="CasellaDiTesto 42">
            <a:extLst>
              <a:ext uri="{FF2B5EF4-FFF2-40B4-BE49-F238E27FC236}">
                <a16:creationId xmlns:a16="http://schemas.microsoft.com/office/drawing/2014/main" id="{2C6E1164-86F3-4443-AB7A-09F87E9F95DA}"/>
              </a:ext>
            </a:extLst>
          </p:cNvPr>
          <p:cNvSpPr txBox="1"/>
          <p:nvPr/>
        </p:nvSpPr>
        <p:spPr>
          <a:xfrm>
            <a:off x="11180054" y="4505657"/>
            <a:ext cx="6508324" cy="2139047"/>
          </a:xfrm>
          <a:prstGeom prst="rect">
            <a:avLst/>
          </a:prstGeom>
          <a:noFill/>
        </p:spPr>
        <p:txBody>
          <a:bodyPr wrap="square">
            <a:spAutoFit/>
          </a:bodyPr>
          <a:lstStyle/>
          <a:p>
            <a:pPr algn="ctr"/>
            <a:r>
              <a:rPr lang="it-IT" sz="1900" b="0" i="0">
                <a:solidFill>
                  <a:srgbClr val="000000"/>
                </a:solidFill>
                <a:effectLst/>
                <a:latin typeface="Arial" panose="020B0604020202020204" pitchFamily="34" charset="0"/>
                <a:cs typeface="Arial" panose="020B0604020202020204" pitchFamily="34" charset="0"/>
              </a:rPr>
              <a:t>I codici vanno inseriti </a:t>
            </a:r>
            <a:r>
              <a:rPr lang="it-IT" sz="1900">
                <a:solidFill>
                  <a:srgbClr val="000000"/>
                </a:solidFill>
                <a:latin typeface="Arial" panose="020B0604020202020204" pitchFamily="34" charset="0"/>
                <a:cs typeface="Arial" panose="020B0604020202020204" pitchFamily="34" charset="0"/>
              </a:rPr>
              <a:t>nell</a:t>
            </a:r>
            <a:r>
              <a:rPr lang="it-IT" sz="1900" b="0" i="0">
                <a:solidFill>
                  <a:srgbClr val="000000"/>
                </a:solidFill>
                <a:effectLst/>
                <a:latin typeface="Arial" panose="020B0604020202020204" pitchFamily="34" charset="0"/>
                <a:cs typeface="Arial" panose="020B0604020202020204" pitchFamily="34" charset="0"/>
              </a:rPr>
              <a:t>a sezione “Erario”, in corrispondenza delle somme indicate nella colonna “importi a credito compensati”, ovvero, nei casi in cui il contribuente debba procedere al riversamento dell’agevolazione, nella colonna “importi a debito versati”. </a:t>
            </a:r>
          </a:p>
          <a:p>
            <a:pPr algn="ctr"/>
            <a:r>
              <a:rPr lang="it-IT" sz="1900" b="0" i="0">
                <a:solidFill>
                  <a:srgbClr val="000000"/>
                </a:solidFill>
                <a:effectLst/>
                <a:latin typeface="Arial" panose="020B0604020202020204" pitchFamily="34" charset="0"/>
                <a:cs typeface="Arial" panose="020B0604020202020204" pitchFamily="34" charset="0"/>
              </a:rPr>
              <a:t>Nel campo “anno di riferimento” va riportato l’anno d’imposta a cui si riferisce il credito, nel formato “AAAA”.</a:t>
            </a:r>
            <a:endParaRPr lang="it-IT" sz="1900">
              <a:latin typeface="Arial" panose="020B0604020202020204" pitchFamily="34" charset="0"/>
              <a:cs typeface="Arial" panose="020B0604020202020204" pitchFamily="34" charset="0"/>
            </a:endParaRPr>
          </a:p>
        </p:txBody>
      </p:sp>
      <p:sp>
        <p:nvSpPr>
          <p:cNvPr id="46" name="Oval 9">
            <a:extLst>
              <a:ext uri="{FF2B5EF4-FFF2-40B4-BE49-F238E27FC236}">
                <a16:creationId xmlns:a16="http://schemas.microsoft.com/office/drawing/2014/main" id="{896F805A-E48E-4E8D-BAE5-7572279F0FD9}"/>
              </a:ext>
            </a:extLst>
          </p:cNvPr>
          <p:cNvSpPr/>
          <p:nvPr/>
        </p:nvSpPr>
        <p:spPr>
          <a:xfrm>
            <a:off x="15202893" y="140809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2" name="Elemento grafico 11" descr="Appunti parzialmente selezionati con riempimento a tinta unita">
            <a:extLst>
              <a:ext uri="{FF2B5EF4-FFF2-40B4-BE49-F238E27FC236}">
                <a16:creationId xmlns:a16="http://schemas.microsoft.com/office/drawing/2014/main" id="{B115F0B4-DB69-4713-A46A-04A671EABAD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562513" y="1759131"/>
            <a:ext cx="1595588" cy="1595588"/>
          </a:xfrm>
          <a:prstGeom prst="rect">
            <a:avLst/>
          </a:prstGeom>
        </p:spPr>
      </p:pic>
    </p:spTree>
    <p:extLst>
      <p:ext uri="{BB962C8B-B14F-4D97-AF65-F5344CB8AC3E}">
        <p14:creationId xmlns:p14="http://schemas.microsoft.com/office/powerpoint/2010/main" val="21364138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wipe(up)">
                                      <p:cBhvr>
                                        <p:cTn id="12" dur="500"/>
                                        <p:tgtEl>
                                          <p:spTgt spid="45"/>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wipe(up)">
                                      <p:cBhvr>
                                        <p:cTn id="1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7" grpId="0"/>
      <p:bldP spid="4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56054" y="6013573"/>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46713" y="6199260"/>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8018297" cy="584775"/>
          </a:xfrm>
          <a:prstGeom prst="rect">
            <a:avLst/>
          </a:prstGeom>
          <a:noFill/>
        </p:spPr>
        <p:txBody>
          <a:bodyPr wrap="square" lIns="91440" tIns="45720" rIns="91440" bIns="45720" rtlCol="0" anchor="t">
            <a:spAutoFit/>
          </a:bodyPr>
          <a:lstStyle/>
          <a:p>
            <a:r>
              <a:rPr lang="it-IT" sz="3200" b="1" dirty="0">
                <a:solidFill>
                  <a:schemeClr val="bg1"/>
                </a:solidFill>
                <a:latin typeface="Arial"/>
                <a:ea typeface="Montserrat Black"/>
                <a:cs typeface="Arial"/>
                <a:sym typeface="Montserrat Black"/>
              </a:rPr>
              <a:t>PILLAR 2 OCSE</a:t>
            </a:r>
            <a:endParaRPr lang="it-IT" sz="3200" dirty="0">
              <a:solidFill>
                <a:schemeClr val="bg1"/>
              </a:solidFill>
              <a:ea typeface="Montserrat Black"/>
              <a:cs typeface="Montserrat Black"/>
              <a:sym typeface="Montserrat Black"/>
            </a:endParaRPr>
          </a:p>
        </p:txBody>
      </p:sp>
      <p:sp>
        <p:nvSpPr>
          <p:cNvPr id="17" name="Rettangolo con angoli arrotondati 16">
            <a:extLst>
              <a:ext uri="{FF2B5EF4-FFF2-40B4-BE49-F238E27FC236}">
                <a16:creationId xmlns:a16="http://schemas.microsoft.com/office/drawing/2014/main" id="{BCEA2A27-4D26-4385-94CB-8ECA5FE62813}"/>
              </a:ext>
            </a:extLst>
          </p:cNvPr>
          <p:cNvSpPr/>
          <p:nvPr/>
        </p:nvSpPr>
        <p:spPr>
          <a:xfrm>
            <a:off x="13879185" y="1812011"/>
            <a:ext cx="4108241" cy="2463004"/>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b="1" dirty="0">
                <a:solidFill>
                  <a:schemeClr val="tx1"/>
                </a:solidFill>
                <a:effectLst/>
                <a:latin typeface="Arial" panose="020B0604020202020204" pitchFamily="34" charset="0"/>
                <a:cs typeface="Arial" panose="020B0604020202020204" pitchFamily="34" charset="0"/>
              </a:rPr>
              <a:t>VAI ALLA DOCUMENTO</a:t>
            </a:r>
          </a:p>
          <a:p>
            <a:pPr algn="ctr">
              <a:lnSpc>
                <a:spcPct val="107000"/>
              </a:lnSpc>
              <a:spcAft>
                <a:spcPts val="800"/>
              </a:spcAft>
            </a:pPr>
            <a:r>
              <a:rPr lang="it-IT" dirty="0">
                <a:latin typeface="Arial" panose="020B0604020202020204" pitchFamily="34" charset="0"/>
                <a:cs typeface="Arial" panose="020B0604020202020204" pitchFamily="34" charset="0"/>
                <a:hlinkClick r:id="rId4"/>
              </a:rPr>
              <a:t>https://www.oecd.org/newsroom/oecd-releases-pillar-two-model-rules-for-domestic-implementation-of-15-percent-global-minimum-tax.htm</a:t>
            </a:r>
            <a:r>
              <a:rPr lang="it-IT" dirty="0">
                <a:latin typeface="Arial" panose="020B0604020202020204" pitchFamily="34" charset="0"/>
                <a:cs typeface="Arial" panose="020B0604020202020204" pitchFamily="34" charset="0"/>
              </a:rPr>
              <a:t> </a:t>
            </a:r>
          </a:p>
        </p:txBody>
      </p:sp>
      <p:sp>
        <p:nvSpPr>
          <p:cNvPr id="3" name="CasellaDiTesto 2">
            <a:extLst>
              <a:ext uri="{FF2B5EF4-FFF2-40B4-BE49-F238E27FC236}">
                <a16:creationId xmlns:a16="http://schemas.microsoft.com/office/drawing/2014/main" id="{F9659C9B-F98E-41B5-8DC5-13C80D9B4F24}"/>
              </a:ext>
            </a:extLst>
          </p:cNvPr>
          <p:cNvSpPr txBox="1"/>
          <p:nvPr/>
        </p:nvSpPr>
        <p:spPr>
          <a:xfrm>
            <a:off x="4566328" y="6067335"/>
            <a:ext cx="6968721"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it-IT" sz="2400" dirty="0">
                <a:solidFill>
                  <a:srgbClr val="000000"/>
                </a:solidFill>
                <a:latin typeface="Arial" panose="020B0604020202020204" pitchFamily="34" charset="0"/>
                <a:ea typeface="Calibri" panose="020F0502020204030204" pitchFamily="34" charset="0"/>
                <a:cs typeface="Arial" panose="020B0604020202020204" pitchFamily="34" charset="0"/>
              </a:rPr>
              <a:t>Il tema sarà oggetto della</a:t>
            </a:r>
            <a:r>
              <a:rPr lang="it-IT" sz="2400" dirty="0">
                <a:effectLst/>
                <a:latin typeface="Arial" panose="020B0604020202020204" pitchFamily="34" charset="0"/>
                <a:ea typeface="Calibri" panose="020F0502020204030204" pitchFamily="34" charset="0"/>
                <a:cs typeface="Arial" panose="020B0604020202020204" pitchFamily="34" charset="0"/>
              </a:rPr>
              <a:t> </a:t>
            </a: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riunione del </a:t>
            </a:r>
          </a:p>
          <a:p>
            <a:pPr algn="ct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Gruppo Fisco internazionale di Confindustria che </a:t>
            </a:r>
            <a:r>
              <a:rPr lang="it-IT" sz="2400" dirty="0">
                <a:effectLst/>
                <a:latin typeface="Arial" panose="020B0604020202020204" pitchFamily="34" charset="0"/>
                <a:ea typeface="Calibri" panose="020F0502020204030204" pitchFamily="34" charset="0"/>
                <a:cs typeface="Arial" panose="020B0604020202020204" pitchFamily="34" charset="0"/>
              </a:rPr>
              <a:t>si terrà </a:t>
            </a:r>
            <a:r>
              <a:rPr lang="it-IT" sz="2400" dirty="0">
                <a:solidFill>
                  <a:srgbClr val="000000"/>
                </a:solidFill>
                <a:latin typeface="Arial" panose="020B0604020202020204" pitchFamily="34" charset="0"/>
                <a:ea typeface="Calibri" panose="020F0502020204030204" pitchFamily="34" charset="0"/>
                <a:cs typeface="Arial" panose="020B0604020202020204" pitchFamily="34" charset="0"/>
              </a:rPr>
              <a:t>in data </a:t>
            </a:r>
            <a:r>
              <a:rPr lang="it-IT" sz="2400" b="1" dirty="0">
                <a:effectLst/>
                <a:latin typeface="Arial" panose="020B0604020202020204" pitchFamily="34" charset="0"/>
                <a:ea typeface="Calibri" panose="020F0502020204030204" pitchFamily="34" charset="0"/>
                <a:cs typeface="Arial" panose="020B0604020202020204" pitchFamily="34" charset="0"/>
              </a:rPr>
              <a:t>13 gennaio 2022, </a:t>
            </a:r>
            <a:r>
              <a:rPr lang="it-IT"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dalle </a:t>
            </a:r>
            <a:r>
              <a:rPr lang="it-IT" sz="2400" b="1" dirty="0">
                <a:effectLst/>
                <a:latin typeface="Arial" panose="020B0604020202020204" pitchFamily="34" charset="0"/>
                <a:ea typeface="Calibri" panose="020F0502020204030204" pitchFamily="34" charset="0"/>
                <a:cs typeface="Arial" panose="020B0604020202020204" pitchFamily="34" charset="0"/>
              </a:rPr>
              <a:t>10.00 </a:t>
            </a:r>
            <a:r>
              <a:rPr lang="it-IT"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alle </a:t>
            </a:r>
            <a:r>
              <a:rPr lang="it-IT" sz="2400" b="1" dirty="0">
                <a:effectLst/>
                <a:latin typeface="Arial" panose="020B0604020202020204" pitchFamily="34" charset="0"/>
                <a:ea typeface="Calibri" panose="020F0502020204030204" pitchFamily="34" charset="0"/>
                <a:cs typeface="Arial" panose="020B0604020202020204" pitchFamily="34" charset="0"/>
              </a:rPr>
              <a:t>12.30 </a:t>
            </a:r>
            <a:r>
              <a:rPr lang="it-IT"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circa</a:t>
            </a:r>
            <a:r>
              <a:rPr lang="it-IT" sz="24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it-IT" sz="2400" b="1" dirty="0">
                <a:effectLst/>
                <a:latin typeface="Arial" panose="020B0604020202020204" pitchFamily="34" charset="0"/>
                <a:ea typeface="Calibri" panose="020F0502020204030204" pitchFamily="34" charset="0"/>
                <a:cs typeface="Arial" panose="020B0604020202020204" pitchFamily="34" charset="0"/>
              </a:rPr>
              <a:t>presso la sede di </a:t>
            </a:r>
            <a:r>
              <a:rPr lang="it-IT"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V.le dell'Astronomia, 30 – Roma </a:t>
            </a:r>
          </a:p>
          <a:p>
            <a:pPr algn="ctr"/>
            <a:r>
              <a:rPr lang="it-IT"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(Sala A. Pininfarina)</a:t>
            </a:r>
            <a:endParaRPr lang="it-IT"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2" name="Rettangolo 1">
            <a:extLst>
              <a:ext uri="{FF2B5EF4-FFF2-40B4-BE49-F238E27FC236}">
                <a16:creationId xmlns:a16="http://schemas.microsoft.com/office/drawing/2014/main" id="{335363A7-53D7-4559-B03F-48A2160B3048}"/>
              </a:ext>
            </a:extLst>
          </p:cNvPr>
          <p:cNvSpPr/>
          <p:nvPr/>
        </p:nvSpPr>
        <p:spPr>
          <a:xfrm>
            <a:off x="3778681" y="5915314"/>
            <a:ext cx="8112598" cy="2613658"/>
          </a:xfrm>
          <a:prstGeom prst="rect">
            <a:avLst/>
          </a:prstGeom>
          <a:noFill/>
          <a:ln w="5715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18" name="Rettangolo 17">
            <a:extLst>
              <a:ext uri="{FF2B5EF4-FFF2-40B4-BE49-F238E27FC236}">
                <a16:creationId xmlns:a16="http://schemas.microsoft.com/office/drawing/2014/main" id="{6BF5A108-43FE-4FB5-9D68-96095AB90594}"/>
              </a:ext>
            </a:extLst>
          </p:cNvPr>
          <p:cNvSpPr/>
          <p:nvPr/>
        </p:nvSpPr>
        <p:spPr>
          <a:xfrm>
            <a:off x="3087185" y="5537161"/>
            <a:ext cx="1308490" cy="1243465"/>
          </a:xfrm>
          <a:prstGeom prst="rect">
            <a:avLst/>
          </a:prstGeom>
          <a:ln w="5715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200" dirty="0">
              <a:solidFill>
                <a:schemeClr val="accent5">
                  <a:lumMod val="75000"/>
                </a:schemeClr>
              </a:solidFill>
            </a:endParaRPr>
          </a:p>
        </p:txBody>
      </p:sp>
      <p:pic>
        <p:nvPicPr>
          <p:cNvPr id="5" name="Elemento grafico 4" descr="Calendario giornaliero con riempimento a tinta unita">
            <a:extLst>
              <a:ext uri="{FF2B5EF4-FFF2-40B4-BE49-F238E27FC236}">
                <a16:creationId xmlns:a16="http://schemas.microsoft.com/office/drawing/2014/main" id="{DB1328D6-7E9F-4E61-9172-B251192B176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81852" y="5553664"/>
            <a:ext cx="1121409" cy="1121409"/>
          </a:xfrm>
          <a:prstGeom prst="rect">
            <a:avLst/>
          </a:prstGeom>
        </p:spPr>
      </p:pic>
      <p:sp>
        <p:nvSpPr>
          <p:cNvPr id="6" name="CasellaDiTesto 5">
            <a:extLst>
              <a:ext uri="{FF2B5EF4-FFF2-40B4-BE49-F238E27FC236}">
                <a16:creationId xmlns:a16="http://schemas.microsoft.com/office/drawing/2014/main" id="{CB3119D8-23E2-4891-8CA8-334A86181B75}"/>
              </a:ext>
            </a:extLst>
          </p:cNvPr>
          <p:cNvSpPr txBox="1"/>
          <p:nvPr/>
        </p:nvSpPr>
        <p:spPr>
          <a:xfrm>
            <a:off x="1157747" y="1568416"/>
            <a:ext cx="12530778" cy="3416320"/>
          </a:xfrm>
          <a:prstGeom prst="rect">
            <a:avLst/>
          </a:prstGeom>
          <a:noFill/>
        </p:spPr>
        <p:txBody>
          <a:bodyPr wrap="square" lIns="91440" tIns="45720" rIns="91440" bIns="45720" rtlCol="0" anchor="t">
            <a:spAutoFit/>
          </a:bodyPr>
          <a:lstStyle/>
          <a:p>
            <a:pPr algn="ctr"/>
            <a:r>
              <a:rPr lang="it-IT" sz="2400" dirty="0">
                <a:latin typeface="Arial"/>
                <a:cs typeface="Arial"/>
              </a:rPr>
              <a:t>Si comunica che, in data 20 dicembre 2021, l’OCSE ha pubblicato il Report contenente le regole tecniche di applicazione del cd. «</a:t>
            </a:r>
            <a:r>
              <a:rPr lang="it-IT" sz="2400" b="1" dirty="0">
                <a:latin typeface="Arial"/>
                <a:cs typeface="Arial"/>
              </a:rPr>
              <a:t>Pillar Two</a:t>
            </a:r>
            <a:r>
              <a:rPr lang="it-IT" sz="2400" dirty="0">
                <a:latin typeface="Arial"/>
                <a:cs typeface="Arial"/>
              </a:rPr>
              <a:t>» che introduce una </a:t>
            </a:r>
            <a:r>
              <a:rPr lang="it-IT" sz="2400" b="1" dirty="0">
                <a:latin typeface="Arial"/>
                <a:cs typeface="Arial"/>
              </a:rPr>
              <a:t>minimum tax globale </a:t>
            </a:r>
            <a:r>
              <a:rPr lang="it-IT" sz="2400" dirty="0">
                <a:latin typeface="Arial"/>
                <a:cs typeface="Arial"/>
              </a:rPr>
              <a:t>con aliquota del 15% a partire dal 2023.</a:t>
            </a:r>
          </a:p>
          <a:p>
            <a:pPr algn="ctr"/>
            <a:endParaRPr lang="it-IT" sz="2400" dirty="0">
              <a:latin typeface="Arial" panose="020B0604020202020204" pitchFamily="34" charset="0"/>
              <a:cs typeface="Arial" panose="020B0604020202020204" pitchFamily="34" charset="0"/>
            </a:endParaRPr>
          </a:p>
          <a:p>
            <a:pPr algn="ctr"/>
            <a:r>
              <a:rPr lang="it-IT" sz="2400" dirty="0">
                <a:latin typeface="Arial"/>
                <a:cs typeface="Arial"/>
              </a:rPr>
              <a:t>Le regole contenute nel Pillar Two forniscono ai governi un riferimento preciso per portare avanti la soluzione a due pilastri individuata dall’OCSE per affrontare le sfide fiscali derivanti dalla digitalizzazione e dalla globalizzazione dell’economia seguendo il percorso concordato nell’ottobre 2021 da 137 Paesi e giurisdizioni nell’ambito dell’</a:t>
            </a:r>
            <a:r>
              <a:rPr lang="it-IT" sz="2400" i="1" dirty="0">
                <a:latin typeface="Arial"/>
                <a:cs typeface="Arial"/>
              </a:rPr>
              <a:t>Inclusive Framework </a:t>
            </a:r>
            <a:r>
              <a:rPr lang="it-IT" sz="2400" dirty="0">
                <a:latin typeface="Arial"/>
                <a:cs typeface="Arial"/>
              </a:rPr>
              <a:t>dell’OCSE/G20 sul BEPS. </a:t>
            </a:r>
            <a:endParaRPr lang="it-IT" sz="2400" dirty="0">
              <a:latin typeface="Arial" panose="020B0604020202020204" pitchFamily="34" charset="0"/>
              <a:cs typeface="Arial" panose="020B0604020202020204" pitchFamily="34" charset="0"/>
            </a:endParaRPr>
          </a:p>
        </p:txBody>
      </p:sp>
      <p:pic>
        <p:nvPicPr>
          <p:cNvPr id="11" name="Elemento grafico 10" descr="Mappamondo contorno">
            <a:extLst>
              <a:ext uri="{FF2B5EF4-FFF2-40B4-BE49-F238E27FC236}">
                <a16:creationId xmlns:a16="http://schemas.microsoft.com/office/drawing/2014/main" id="{1594DA4F-B7CA-4E8C-BFCA-2D8417B5BB0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556344" y="6634715"/>
            <a:ext cx="1344888" cy="1344888"/>
          </a:xfrm>
          <a:prstGeom prst="rect">
            <a:avLst/>
          </a:prstGeom>
        </p:spPr>
      </p:pic>
    </p:spTree>
    <p:extLst>
      <p:ext uri="{BB962C8B-B14F-4D97-AF65-F5344CB8AC3E}">
        <p14:creationId xmlns:p14="http://schemas.microsoft.com/office/powerpoint/2010/main" val="16852538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970966" y="1536095"/>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161625" y="1721782"/>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8018297" cy="584775"/>
          </a:xfrm>
          <a:prstGeom prst="rect">
            <a:avLst/>
          </a:prstGeom>
          <a:noFill/>
        </p:spPr>
        <p:txBody>
          <a:bodyPr wrap="square" lIns="91440" tIns="45720" rIns="91440" bIns="45720" rtlCol="0" anchor="t">
            <a:spAutoFit/>
          </a:bodyPr>
          <a:lstStyle/>
          <a:p>
            <a:r>
              <a:rPr lang="it-IT" sz="3200" b="1" dirty="0">
                <a:solidFill>
                  <a:schemeClr val="bg1"/>
                </a:solidFill>
                <a:latin typeface="Arial"/>
                <a:ea typeface="Montserrat Black"/>
                <a:cs typeface="Arial"/>
                <a:sym typeface="Montserrat Black"/>
              </a:rPr>
              <a:t>IVA</a:t>
            </a:r>
            <a:endParaRPr lang="it-IT" sz="3200" dirty="0">
              <a:solidFill>
                <a:schemeClr val="bg1"/>
              </a:solidFill>
              <a:ea typeface="Montserrat Black"/>
              <a:cs typeface="Montserrat Black"/>
              <a:sym typeface="Montserrat Black"/>
            </a:endParaRPr>
          </a:p>
        </p:txBody>
      </p:sp>
      <p:sp>
        <p:nvSpPr>
          <p:cNvPr id="17" name="Rettangolo con angoli arrotondati 16">
            <a:extLst>
              <a:ext uri="{FF2B5EF4-FFF2-40B4-BE49-F238E27FC236}">
                <a16:creationId xmlns:a16="http://schemas.microsoft.com/office/drawing/2014/main" id="{BCEA2A27-4D26-4385-94CB-8ECA5FE62813}"/>
              </a:ext>
            </a:extLst>
          </p:cNvPr>
          <p:cNvSpPr/>
          <p:nvPr/>
        </p:nvSpPr>
        <p:spPr>
          <a:xfrm>
            <a:off x="4652303" y="6098705"/>
            <a:ext cx="7263442" cy="194247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b="1" dirty="0">
                <a:solidFill>
                  <a:schemeClr val="tx1"/>
                </a:solidFill>
                <a:effectLst/>
                <a:latin typeface="Arial" panose="020B0604020202020204" pitchFamily="34" charset="0"/>
                <a:cs typeface="Arial" panose="020B0604020202020204" pitchFamily="34" charset="0"/>
              </a:rPr>
              <a:t>VAI AL PROVVEDIMENTO</a:t>
            </a:r>
          </a:p>
          <a:p>
            <a:pPr algn="ctr">
              <a:lnSpc>
                <a:spcPct val="107000"/>
              </a:lnSpc>
              <a:spcAft>
                <a:spcPts val="800"/>
              </a:spcAft>
            </a:pPr>
            <a:r>
              <a:rPr lang="it-IT" dirty="0">
                <a:latin typeface="Arial" panose="020B0604020202020204" pitchFamily="34" charset="0"/>
                <a:cs typeface="Arial" panose="020B0604020202020204" pitchFamily="34" charset="0"/>
                <a:hlinkClick r:id="rId4"/>
              </a:rPr>
              <a:t>https://www.agenziaentrate.gov.it/portale/documents/20143/4002804/Provvedimento_16.12.2021+%281%29.pdf/da4a4e53-b5e1-89cc-8168-951b95d04915</a:t>
            </a:r>
            <a:r>
              <a:rPr lang="it-IT" dirty="0">
                <a:latin typeface="Arial" panose="020B0604020202020204" pitchFamily="34" charset="0"/>
                <a:cs typeface="Arial" panose="020B0604020202020204" pitchFamily="34" charset="0"/>
              </a:rPr>
              <a:t> </a:t>
            </a:r>
          </a:p>
        </p:txBody>
      </p:sp>
      <p:sp>
        <p:nvSpPr>
          <p:cNvPr id="18" name="CasellaDiTesto 17">
            <a:extLst>
              <a:ext uri="{FF2B5EF4-FFF2-40B4-BE49-F238E27FC236}">
                <a16:creationId xmlns:a16="http://schemas.microsoft.com/office/drawing/2014/main" id="{692DDC4E-EA09-43B0-B396-4D1133E025EB}"/>
              </a:ext>
            </a:extLst>
          </p:cNvPr>
          <p:cNvSpPr txBox="1"/>
          <p:nvPr/>
        </p:nvSpPr>
        <p:spPr>
          <a:xfrm>
            <a:off x="946148" y="1461893"/>
            <a:ext cx="13097656" cy="4154984"/>
          </a:xfrm>
          <a:prstGeom prst="rect">
            <a:avLst/>
          </a:prstGeom>
          <a:noFill/>
        </p:spPr>
        <p:txBody>
          <a:bodyPr wrap="square" lIns="91440" tIns="45720" rIns="91440" bIns="45720" anchor="t">
            <a:spAutoFit/>
          </a:bodyPr>
          <a:lstStyle/>
          <a:p>
            <a:pPr algn="ctr"/>
            <a:r>
              <a:rPr lang="it-IT" sz="2400" b="1" dirty="0">
                <a:solidFill>
                  <a:schemeClr val="accent5">
                    <a:lumMod val="75000"/>
                  </a:schemeClr>
                </a:solidFill>
                <a:latin typeface="Arial"/>
                <a:cs typeface="Arial"/>
              </a:rPr>
              <a:t>Provvedimento. n. 363388 del 16 dicembre 2021</a:t>
            </a:r>
          </a:p>
          <a:p>
            <a:pPr algn="ctr"/>
            <a:endParaRPr lang="it-IT" sz="2400" b="1" dirty="0">
              <a:solidFill>
                <a:schemeClr val="accent5">
                  <a:lumMod val="75000"/>
                </a:schemeClr>
              </a:solidFill>
              <a:latin typeface="Arial" panose="020B0604020202020204" pitchFamily="34" charset="0"/>
              <a:cs typeface="Arial" panose="020B0604020202020204" pitchFamily="34" charset="0"/>
            </a:endParaRPr>
          </a:p>
          <a:p>
            <a:pPr algn="ctr"/>
            <a:r>
              <a:rPr lang="it-IT" sz="2400" dirty="0">
                <a:solidFill>
                  <a:schemeClr val="bg2"/>
                </a:solidFill>
                <a:latin typeface="Arial"/>
                <a:cs typeface="Arial"/>
              </a:rPr>
              <a:t>L’Agenzia ha fornito indicazioni sui tempi e le </a:t>
            </a:r>
            <a:r>
              <a:rPr lang="it-IT" sz="2400" b="1" dirty="0">
                <a:solidFill>
                  <a:schemeClr val="bg2"/>
                </a:solidFill>
                <a:latin typeface="Arial"/>
                <a:cs typeface="Arial"/>
              </a:rPr>
              <a:t>modalità di riversamento all’Erario delle somme riscosse a titolo di acconto IVA </a:t>
            </a:r>
            <a:r>
              <a:rPr lang="it-IT" sz="2400" b="1" dirty="0">
                <a:latin typeface="Arial"/>
                <a:cs typeface="Arial"/>
              </a:rPr>
              <a:t>nel</a:t>
            </a:r>
            <a:r>
              <a:rPr lang="it-IT" sz="2400" b="1" dirty="0">
                <a:solidFill>
                  <a:schemeClr val="bg2"/>
                </a:solidFill>
                <a:latin typeface="Arial"/>
                <a:cs typeface="Arial"/>
              </a:rPr>
              <a:t> mese di dicembre 2021.</a:t>
            </a:r>
          </a:p>
          <a:p>
            <a:pPr algn="just"/>
            <a:endParaRPr lang="it-IT" sz="2400" b="1" dirty="0">
              <a:solidFill>
                <a:schemeClr val="bg2"/>
              </a:solidFill>
              <a:latin typeface="Arial" panose="020B0604020202020204" pitchFamily="34" charset="0"/>
              <a:cs typeface="Arial" panose="020B0604020202020204" pitchFamily="34" charset="0"/>
            </a:endParaRPr>
          </a:p>
          <a:p>
            <a:pPr algn="ctr"/>
            <a:r>
              <a:rPr lang="it-IT" sz="2400" dirty="0">
                <a:solidFill>
                  <a:srgbClr val="000000"/>
                </a:solidFill>
                <a:latin typeface="Arial"/>
                <a:cs typeface="Arial"/>
              </a:rPr>
              <a:t>In particolare, viene stabilito che </a:t>
            </a:r>
            <a:r>
              <a:rPr lang="it-IT" sz="2400" b="1" dirty="0">
                <a:solidFill>
                  <a:srgbClr val="000000"/>
                </a:solidFill>
                <a:latin typeface="Arial"/>
                <a:cs typeface="Arial"/>
              </a:rPr>
              <a:t>e</a:t>
            </a:r>
            <a:r>
              <a:rPr lang="it-IT" sz="2400" b="1" i="0" dirty="0">
                <a:solidFill>
                  <a:srgbClr val="000000"/>
                </a:solidFill>
                <a:effectLst/>
                <a:latin typeface="Arial"/>
                <a:cs typeface="Arial"/>
              </a:rPr>
              <a:t>ntro le ore 14:50 del 31 dicembre 2021 </a:t>
            </a:r>
            <a:r>
              <a:rPr lang="it-IT" sz="2400" b="0" i="0" dirty="0">
                <a:solidFill>
                  <a:srgbClr val="000000"/>
                </a:solidFill>
                <a:effectLst/>
                <a:latin typeface="Arial"/>
                <a:cs typeface="Arial"/>
              </a:rPr>
              <a:t>gli intermediari dovranno riversare all'Erario, sulla contabilità speciale accesa presso la Banca d’Italia – Sezione Tesoreria dello Stato di Roma, </a:t>
            </a:r>
            <a:r>
              <a:rPr lang="it-IT" sz="2400" b="0" i="0" u="sng" dirty="0">
                <a:solidFill>
                  <a:srgbClr val="000000"/>
                </a:solidFill>
                <a:effectLst/>
                <a:latin typeface="Arial"/>
                <a:cs typeface="Arial"/>
              </a:rPr>
              <a:t>anche in deroga ai termini di riversamento previsti nelle convenzioni regolanti i Servizi F24/I24</a:t>
            </a:r>
            <a:r>
              <a:rPr lang="it-IT" sz="2400" b="0" i="0" dirty="0">
                <a:solidFill>
                  <a:srgbClr val="000000"/>
                </a:solidFill>
                <a:effectLst/>
                <a:latin typeface="Arial"/>
                <a:cs typeface="Arial"/>
              </a:rPr>
              <a:t>, le somme ricevute dai contribuenti a titolo di acconto IVA </a:t>
            </a:r>
            <a:r>
              <a:rPr lang="it-IT" sz="2400" b="1" i="0" dirty="0">
                <a:solidFill>
                  <a:srgbClr val="000000"/>
                </a:solidFill>
                <a:effectLst/>
                <a:latin typeface="Arial"/>
                <a:cs typeface="Arial"/>
              </a:rPr>
              <a:t>nelle giornate del 24 e 27 dicembre 2021</a:t>
            </a:r>
            <a:r>
              <a:rPr lang="it-IT" sz="2400" b="0" i="0" dirty="0">
                <a:solidFill>
                  <a:srgbClr val="000000"/>
                </a:solidFill>
                <a:effectLst/>
                <a:latin typeface="Arial"/>
                <a:cs typeface="Arial"/>
              </a:rPr>
              <a:t>, tramite i canali per i quali è stabilito convenzionalmente il riversamento entro 5 giorni lavorativi.</a:t>
            </a:r>
            <a:endParaRPr lang="it-IT" sz="2400" dirty="0">
              <a:latin typeface="Arial"/>
              <a:cs typeface="Arial"/>
            </a:endParaRPr>
          </a:p>
        </p:txBody>
      </p:sp>
      <p:pic>
        <p:nvPicPr>
          <p:cNvPr id="7" name="Elemento grafico 6" descr="Prestito con riempimento a tinta unita">
            <a:extLst>
              <a:ext uri="{FF2B5EF4-FFF2-40B4-BE49-F238E27FC236}">
                <a16:creationId xmlns:a16="http://schemas.microsoft.com/office/drawing/2014/main" id="{B525ECA4-E1CC-4F52-8321-B0BE4305DEA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679493" y="2179251"/>
            <a:ext cx="1408545" cy="1408545"/>
          </a:xfrm>
          <a:prstGeom prst="rect">
            <a:avLst/>
          </a:prstGeom>
        </p:spPr>
      </p:pic>
    </p:spTree>
    <p:extLst>
      <p:ext uri="{BB962C8B-B14F-4D97-AF65-F5344CB8AC3E}">
        <p14:creationId xmlns:p14="http://schemas.microsoft.com/office/powerpoint/2010/main" val="29405839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3">
            <a:extLst>
              <a:ext uri="{FF2B5EF4-FFF2-40B4-BE49-F238E27FC236}">
                <a16:creationId xmlns:a16="http://schemas.microsoft.com/office/drawing/2014/main" id="{0431B5C2-1888-485D-B3D6-BE1CECFD7B86}"/>
              </a:ext>
            </a:extLst>
          </p:cNvPr>
          <p:cNvSpPr/>
          <p:nvPr/>
        </p:nvSpPr>
        <p:spPr>
          <a:xfrm>
            <a:off x="8899" y="6697415"/>
            <a:ext cx="10789298" cy="1998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4F24AD1E-195B-4136-AA6D-29FAF924D03F}"/>
              </a:ext>
            </a:extLst>
          </p:cNvPr>
          <p:cNvSpPr/>
          <p:nvPr/>
        </p:nvSpPr>
        <p:spPr>
          <a:xfrm>
            <a:off x="8898" y="4929250"/>
            <a:ext cx="10789298" cy="19982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Rectangle 23">
            <a:extLst>
              <a:ext uri="{FF2B5EF4-FFF2-40B4-BE49-F238E27FC236}">
                <a16:creationId xmlns:a16="http://schemas.microsoft.com/office/drawing/2014/main" id="{2181AF0E-2E0C-4BD1-B82C-5F56BF7056E5}"/>
              </a:ext>
            </a:extLst>
          </p:cNvPr>
          <p:cNvSpPr/>
          <p:nvPr/>
        </p:nvSpPr>
        <p:spPr>
          <a:xfrm>
            <a:off x="0" y="3287473"/>
            <a:ext cx="11477920" cy="180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ectangle 10">
            <a:extLst>
              <a:ext uri="{FF2B5EF4-FFF2-40B4-BE49-F238E27FC236}">
                <a16:creationId xmlns:a16="http://schemas.microsoft.com/office/drawing/2014/main" id="{3256B404-31FE-4A98-83CE-69343FC6EE95}"/>
              </a:ext>
            </a:extLst>
          </p:cNvPr>
          <p:cNvSpPr/>
          <p:nvPr/>
        </p:nvSpPr>
        <p:spPr>
          <a:xfrm>
            <a:off x="0" y="1521466"/>
            <a:ext cx="12885467"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55" name="Group 54">
            <a:extLst>
              <a:ext uri="{FF2B5EF4-FFF2-40B4-BE49-F238E27FC236}">
                <a16:creationId xmlns:a16="http://schemas.microsoft.com/office/drawing/2014/main" id="{E8C74849-0A02-416F-9F84-D1CE5AE36516}"/>
              </a:ext>
            </a:extLst>
          </p:cNvPr>
          <p:cNvGrpSpPr/>
          <p:nvPr/>
        </p:nvGrpSpPr>
        <p:grpSpPr>
          <a:xfrm>
            <a:off x="9594849" y="788953"/>
            <a:ext cx="1940472" cy="12675640"/>
            <a:chOff x="10241931" y="-809705"/>
            <a:chExt cx="1940472" cy="12675640"/>
          </a:xfrm>
        </p:grpSpPr>
        <p:sp>
          <p:nvSpPr>
            <p:cNvPr id="4" name="Rectangle 3">
              <a:extLst>
                <a:ext uri="{FF2B5EF4-FFF2-40B4-BE49-F238E27FC236}">
                  <a16:creationId xmlns:a16="http://schemas.microsoft.com/office/drawing/2014/main" id="{92172E5C-48D1-4F7B-B1BC-3F57EE5A6731}"/>
                </a:ext>
              </a:extLst>
            </p:cNvPr>
            <p:cNvSpPr/>
            <p:nvPr/>
          </p:nvSpPr>
          <p:spPr>
            <a:xfrm rot="1605208">
              <a:off x="10241931" y="-809705"/>
              <a:ext cx="1026889" cy="12366772"/>
            </a:xfrm>
            <a:prstGeom prst="rect">
              <a:avLst/>
            </a:prstGeom>
            <a:solidFill>
              <a:schemeClr val="bg1"/>
            </a:solidFill>
            <a:ln w="57150">
              <a:noFill/>
              <a:miter lim="800000"/>
            </a:ln>
            <a:effectLst>
              <a:outerShdw blurRad="800100" dist="457200" dir="5400000" sx="91000" sy="91000" algn="t" rotWithShape="0">
                <a:schemeClr val="tx1">
                  <a:lumMod val="75000"/>
                  <a:lumOff val="2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5" name="Rectangle 4">
              <a:extLst>
                <a:ext uri="{FF2B5EF4-FFF2-40B4-BE49-F238E27FC236}">
                  <a16:creationId xmlns:a16="http://schemas.microsoft.com/office/drawing/2014/main" id="{D1A932EA-09EC-4CBD-9BBB-9BC95565DCAF}"/>
                </a:ext>
              </a:extLst>
            </p:cNvPr>
            <p:cNvSpPr/>
            <p:nvPr/>
          </p:nvSpPr>
          <p:spPr>
            <a:xfrm rot="1605208">
              <a:off x="10384447" y="-452069"/>
              <a:ext cx="1797956" cy="12318004"/>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9" name="Freeform: Shape 8">
            <a:extLst>
              <a:ext uri="{FF2B5EF4-FFF2-40B4-BE49-F238E27FC236}">
                <a16:creationId xmlns:a16="http://schemas.microsoft.com/office/drawing/2014/main" id="{DF59820E-A6CC-4418-A653-6A9E6E7BF8BF}"/>
              </a:ext>
            </a:extLst>
          </p:cNvPr>
          <p:cNvSpPr/>
          <p:nvPr/>
        </p:nvSpPr>
        <p:spPr>
          <a:xfrm rot="1605208">
            <a:off x="12020845" y="933304"/>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25" name="Freeform: Shape 24">
            <a:extLst>
              <a:ext uri="{FF2B5EF4-FFF2-40B4-BE49-F238E27FC236}">
                <a16:creationId xmlns:a16="http://schemas.microsoft.com/office/drawing/2014/main" id="{0C3BA5B0-6BDA-489E-B5EA-1F13267FE295}"/>
              </a:ext>
            </a:extLst>
          </p:cNvPr>
          <p:cNvSpPr/>
          <p:nvPr/>
        </p:nvSpPr>
        <p:spPr>
          <a:xfrm rot="1605208">
            <a:off x="11089313" y="2808965"/>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2"/>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5" name="Freeform: Shape 34">
            <a:extLst>
              <a:ext uri="{FF2B5EF4-FFF2-40B4-BE49-F238E27FC236}">
                <a16:creationId xmlns:a16="http://schemas.microsoft.com/office/drawing/2014/main" id="{7E84BBD6-F9F2-454F-9C9D-6922A88064D2}"/>
              </a:ext>
            </a:extLst>
          </p:cNvPr>
          <p:cNvSpPr/>
          <p:nvPr/>
        </p:nvSpPr>
        <p:spPr>
          <a:xfrm rot="1605208">
            <a:off x="10139020" y="4681079"/>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3"/>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7" name="Google Shape;1644;p138">
            <a:extLst>
              <a:ext uri="{FF2B5EF4-FFF2-40B4-BE49-F238E27FC236}">
                <a16:creationId xmlns:a16="http://schemas.microsoft.com/office/drawing/2014/main" id="{F6060A18-8879-4DE4-84A9-7E553C0B2FB0}"/>
              </a:ext>
            </a:extLst>
          </p:cNvPr>
          <p:cNvSpPr txBox="1"/>
          <p:nvPr/>
        </p:nvSpPr>
        <p:spPr>
          <a:xfrm>
            <a:off x="4325785" y="5445009"/>
            <a:ext cx="4894692" cy="1692771"/>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800"/>
              <a:buFont typeface="Arial"/>
              <a:buNone/>
            </a:pPr>
            <a:endParaRPr sz="1600" b="0" i="0" u="none" strike="noStrike" cap="none">
              <a:solidFill>
                <a:schemeClr val="bg1"/>
              </a:solidFill>
              <a:ea typeface="Karla"/>
              <a:cs typeface="Karla"/>
              <a:sym typeface="Karla"/>
            </a:endParaRPr>
          </a:p>
        </p:txBody>
      </p:sp>
      <p:sp>
        <p:nvSpPr>
          <p:cNvPr id="40" name="Oval 39">
            <a:extLst>
              <a:ext uri="{FF2B5EF4-FFF2-40B4-BE49-F238E27FC236}">
                <a16:creationId xmlns:a16="http://schemas.microsoft.com/office/drawing/2014/main" id="{D4AE48B1-6572-4E37-B26C-BA46BE31F3BD}"/>
              </a:ext>
            </a:extLst>
          </p:cNvPr>
          <p:cNvSpPr/>
          <p:nvPr/>
        </p:nvSpPr>
        <p:spPr>
          <a:xfrm>
            <a:off x="523072" y="165708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CasellaDiTesto 30">
            <a:extLst>
              <a:ext uri="{FF2B5EF4-FFF2-40B4-BE49-F238E27FC236}">
                <a16:creationId xmlns:a16="http://schemas.microsoft.com/office/drawing/2014/main" id="{026D9913-92D2-4A8C-B7AC-B452CBC8AD86}"/>
              </a:ext>
            </a:extLst>
          </p:cNvPr>
          <p:cNvSpPr txBox="1"/>
          <p:nvPr/>
        </p:nvSpPr>
        <p:spPr>
          <a:xfrm>
            <a:off x="1967909" y="1973931"/>
            <a:ext cx="7756040" cy="830997"/>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AGGIORNAMENTO PRASSI </a:t>
            </a:r>
          </a:p>
          <a:p>
            <a:pPr algn="ctr"/>
            <a:endParaRPr lang="ru-RU" sz="2400">
              <a:solidFill>
                <a:schemeClr val="bg1"/>
              </a:solidFill>
              <a:latin typeface="Arial" panose="020B0604020202020204" pitchFamily="34" charset="0"/>
              <a:cs typeface="Arial" panose="020B0604020202020204" pitchFamily="34" charset="0"/>
            </a:endParaRPr>
          </a:p>
        </p:txBody>
      </p:sp>
      <p:sp>
        <p:nvSpPr>
          <p:cNvPr id="39" name="CasellaDiTesto 38">
            <a:extLst>
              <a:ext uri="{FF2B5EF4-FFF2-40B4-BE49-F238E27FC236}">
                <a16:creationId xmlns:a16="http://schemas.microsoft.com/office/drawing/2014/main" id="{7DDB95BC-2126-4109-896F-5640EC277C40}"/>
              </a:ext>
            </a:extLst>
          </p:cNvPr>
          <p:cNvSpPr txBox="1"/>
          <p:nvPr/>
        </p:nvSpPr>
        <p:spPr>
          <a:xfrm>
            <a:off x="2667254" y="3879770"/>
            <a:ext cx="6254335" cy="830997"/>
          </a:xfrm>
          <a:prstGeom prst="rect">
            <a:avLst/>
          </a:prstGeom>
          <a:noFill/>
        </p:spPr>
        <p:txBody>
          <a:bodyPr wrap="square">
            <a:spAutoFit/>
          </a:bodyPr>
          <a:lstStyle/>
          <a:p>
            <a:pPr algn="ctr"/>
            <a:r>
              <a:rPr lang="it-IT" sz="2400" b="1" dirty="0">
                <a:solidFill>
                  <a:schemeClr val="bg1"/>
                </a:solidFill>
                <a:latin typeface="Arial" panose="020B0604020202020204" pitchFamily="34" charset="0"/>
                <a:cs typeface="Arial" panose="020B0604020202020204" pitchFamily="34" charset="0"/>
              </a:rPr>
              <a:t>FOCUS LEGISLATIVO</a:t>
            </a:r>
          </a:p>
          <a:p>
            <a:pPr algn="ctr"/>
            <a:r>
              <a:rPr lang="it-IT" sz="2400" b="1" dirty="0">
                <a:solidFill>
                  <a:schemeClr val="bg1"/>
                </a:solidFill>
                <a:latin typeface="Arial" panose="020B0604020202020204" pitchFamily="34" charset="0"/>
                <a:cs typeface="Arial" panose="020B0604020202020204" pitchFamily="34" charset="0"/>
              </a:rPr>
              <a:t> </a:t>
            </a:r>
            <a:endParaRPr lang="ru-RU" sz="2400" b="1" dirty="0">
              <a:solidFill>
                <a:schemeClr val="bg1"/>
              </a:solidFill>
              <a:latin typeface="Arial" panose="020B0604020202020204" pitchFamily="34" charset="0"/>
              <a:cs typeface="Arial" panose="020B0604020202020204" pitchFamily="34" charset="0"/>
            </a:endParaRPr>
          </a:p>
        </p:txBody>
      </p:sp>
      <p:sp>
        <p:nvSpPr>
          <p:cNvPr id="41" name="CasellaDiTesto 40">
            <a:extLst>
              <a:ext uri="{FF2B5EF4-FFF2-40B4-BE49-F238E27FC236}">
                <a16:creationId xmlns:a16="http://schemas.microsoft.com/office/drawing/2014/main" id="{85AABAB6-75EE-41C4-AA7D-E1B5A56601C1}"/>
              </a:ext>
            </a:extLst>
          </p:cNvPr>
          <p:cNvSpPr txBox="1"/>
          <p:nvPr/>
        </p:nvSpPr>
        <p:spPr>
          <a:xfrm>
            <a:off x="2923707" y="5445009"/>
            <a:ext cx="6285458" cy="1200329"/>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EVENTI, CONVEGNI  </a:t>
            </a:r>
          </a:p>
          <a:p>
            <a:pPr algn="ctr"/>
            <a:r>
              <a:rPr lang="it-IT" sz="2400" b="1">
                <a:solidFill>
                  <a:schemeClr val="bg1"/>
                </a:solidFill>
                <a:latin typeface="Arial" panose="020B0604020202020204" pitchFamily="34" charset="0"/>
                <a:cs typeface="Arial" panose="020B0604020202020204" pitchFamily="34" charset="0"/>
              </a:rPr>
              <a:t>E DOCUMENTI DELL’AREA  </a:t>
            </a:r>
          </a:p>
          <a:p>
            <a:pPr algn="ctr"/>
            <a:endParaRPr lang="ru-RU" sz="2400" b="1">
              <a:solidFill>
                <a:schemeClr val="bg1"/>
              </a:solidFill>
              <a:latin typeface="Arial" panose="020B0604020202020204" pitchFamily="34" charset="0"/>
              <a:cs typeface="Arial" panose="020B0604020202020204" pitchFamily="34" charset="0"/>
            </a:endParaRPr>
          </a:p>
        </p:txBody>
      </p:sp>
      <p:pic>
        <p:nvPicPr>
          <p:cNvPr id="7" name="Elemento grafico 6" descr="Libro aperto contorno">
            <a:extLst>
              <a:ext uri="{FF2B5EF4-FFF2-40B4-BE49-F238E27FC236}">
                <a16:creationId xmlns:a16="http://schemas.microsoft.com/office/drawing/2014/main" id="{C6E67CD4-A2B8-4FF4-AC94-F72B82FD2F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168" y="1816619"/>
            <a:ext cx="1031255" cy="1031255"/>
          </a:xfrm>
          <a:prstGeom prst="rect">
            <a:avLst/>
          </a:prstGeom>
        </p:spPr>
      </p:pic>
      <p:sp>
        <p:nvSpPr>
          <p:cNvPr id="38" name="Rettangolo 37">
            <a:extLst>
              <a:ext uri="{FF2B5EF4-FFF2-40B4-BE49-F238E27FC236}">
                <a16:creationId xmlns:a16="http://schemas.microsoft.com/office/drawing/2014/main" id="{C87E2298-CA94-4F74-93D1-F7565CD8BA54}"/>
              </a:ext>
            </a:extLst>
          </p:cNvPr>
          <p:cNvSpPr/>
          <p:nvPr/>
        </p:nvSpPr>
        <p:spPr>
          <a:xfrm>
            <a:off x="-23857" y="-46654"/>
            <a:ext cx="18311857" cy="830997"/>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47" name="Gruppo 46">
            <a:extLst>
              <a:ext uri="{FF2B5EF4-FFF2-40B4-BE49-F238E27FC236}">
                <a16:creationId xmlns:a16="http://schemas.microsoft.com/office/drawing/2014/main" id="{B431EA32-88A0-425B-8B30-32562762AB6D}"/>
              </a:ext>
            </a:extLst>
          </p:cNvPr>
          <p:cNvGrpSpPr/>
          <p:nvPr/>
        </p:nvGrpSpPr>
        <p:grpSpPr>
          <a:xfrm>
            <a:off x="1" y="9097706"/>
            <a:ext cx="18287999" cy="1177858"/>
            <a:chOff x="-121141" y="6091519"/>
            <a:chExt cx="12462637" cy="894504"/>
          </a:xfrm>
        </p:grpSpPr>
        <p:sp>
          <p:nvSpPr>
            <p:cNvPr id="48" name="Rettangolo 47">
              <a:extLst>
                <a:ext uri="{FF2B5EF4-FFF2-40B4-BE49-F238E27FC236}">
                  <a16:creationId xmlns:a16="http://schemas.microsoft.com/office/drawing/2014/main" id="{3016B62C-A05A-444C-A18C-6CFBB7757BDA}"/>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9" name="Immagine 48">
              <a:extLst>
                <a:ext uri="{FF2B5EF4-FFF2-40B4-BE49-F238E27FC236}">
                  <a16:creationId xmlns:a16="http://schemas.microsoft.com/office/drawing/2014/main" id="{97BBC46D-C217-46DB-98F2-31FCC1A327D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51" name="TextBox 50">
            <a:extLst>
              <a:ext uri="{FF2B5EF4-FFF2-40B4-BE49-F238E27FC236}">
                <a16:creationId xmlns:a16="http://schemas.microsoft.com/office/drawing/2014/main" id="{44E86C8D-6D6C-4441-9881-1BF99043F8FD}"/>
              </a:ext>
            </a:extLst>
          </p:cNvPr>
          <p:cNvSpPr txBox="1"/>
          <p:nvPr/>
        </p:nvSpPr>
        <p:spPr>
          <a:xfrm>
            <a:off x="14774551" y="16077"/>
            <a:ext cx="3114168" cy="769441"/>
          </a:xfrm>
          <a:prstGeom prst="rect">
            <a:avLst/>
          </a:prstGeom>
          <a:noFill/>
        </p:spPr>
        <p:txBody>
          <a:bodyPr wrap="square" rtlCol="0">
            <a:spAutoFit/>
          </a:bodyPr>
          <a:lstStyle/>
          <a:p>
            <a:pPr algn="ctr"/>
            <a:r>
              <a:rPr lang="en-US" sz="4400" b="1" kern="0">
                <a:solidFill>
                  <a:schemeClr val="bg1"/>
                </a:solidFill>
                <a:latin typeface="Arial" panose="020B0604020202020204" pitchFamily="34" charset="0"/>
                <a:cs typeface="Arial" panose="020B0604020202020204" pitchFamily="34" charset="0"/>
              </a:rPr>
              <a:t>INDICE</a:t>
            </a:r>
          </a:p>
        </p:txBody>
      </p:sp>
      <p:sp>
        <p:nvSpPr>
          <p:cNvPr id="52" name="Oval 39">
            <a:extLst>
              <a:ext uri="{FF2B5EF4-FFF2-40B4-BE49-F238E27FC236}">
                <a16:creationId xmlns:a16="http://schemas.microsoft.com/office/drawing/2014/main" id="{214F468C-C57D-4AC7-B587-23F639867BE2}"/>
              </a:ext>
            </a:extLst>
          </p:cNvPr>
          <p:cNvSpPr/>
          <p:nvPr/>
        </p:nvSpPr>
        <p:spPr>
          <a:xfrm>
            <a:off x="582639" y="3393439"/>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Oval 39">
            <a:extLst>
              <a:ext uri="{FF2B5EF4-FFF2-40B4-BE49-F238E27FC236}">
                <a16:creationId xmlns:a16="http://schemas.microsoft.com/office/drawing/2014/main" id="{04F77BB6-D391-44B7-8F15-08CDE0AA7B62}"/>
              </a:ext>
            </a:extLst>
          </p:cNvPr>
          <p:cNvSpPr/>
          <p:nvPr/>
        </p:nvSpPr>
        <p:spPr>
          <a:xfrm>
            <a:off x="559115" y="527356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7" name="Elemento grafico 16" descr="Tempio greco contorno">
            <a:extLst>
              <a:ext uri="{FF2B5EF4-FFF2-40B4-BE49-F238E27FC236}">
                <a16:creationId xmlns:a16="http://schemas.microsoft.com/office/drawing/2014/main" id="{95836066-73DD-4EF4-8600-9D1C06D2FC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1369" y="3528609"/>
            <a:ext cx="914400" cy="914400"/>
          </a:xfrm>
          <a:prstGeom prst="rect">
            <a:avLst/>
          </a:prstGeom>
        </p:spPr>
      </p:pic>
      <p:pic>
        <p:nvPicPr>
          <p:cNvPr id="3" name="Elemento grafico 2" descr="Inviare contorno">
            <a:extLst>
              <a:ext uri="{FF2B5EF4-FFF2-40B4-BE49-F238E27FC236}">
                <a16:creationId xmlns:a16="http://schemas.microsoft.com/office/drawing/2014/main" id="{C3A749B0-435A-48E6-9FEE-64B48B9D51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06332" y="5502427"/>
            <a:ext cx="914400" cy="914400"/>
          </a:xfrm>
          <a:prstGeom prst="rect">
            <a:avLst/>
          </a:prstGeom>
        </p:spPr>
      </p:pic>
      <p:sp>
        <p:nvSpPr>
          <p:cNvPr id="2" name="CasellaDiTesto 1">
            <a:extLst>
              <a:ext uri="{FF2B5EF4-FFF2-40B4-BE49-F238E27FC236}">
                <a16:creationId xmlns:a16="http://schemas.microsoft.com/office/drawing/2014/main" id="{88D7A0F5-C37F-48CA-8C55-C8C0081F650E}"/>
              </a:ext>
            </a:extLst>
          </p:cNvPr>
          <p:cNvSpPr txBox="1"/>
          <p:nvPr/>
        </p:nvSpPr>
        <p:spPr>
          <a:xfrm>
            <a:off x="12745453" y="1724027"/>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04</a:t>
            </a:r>
          </a:p>
        </p:txBody>
      </p:sp>
      <p:sp>
        <p:nvSpPr>
          <p:cNvPr id="57" name="CasellaDiTesto 56">
            <a:extLst>
              <a:ext uri="{FF2B5EF4-FFF2-40B4-BE49-F238E27FC236}">
                <a16:creationId xmlns:a16="http://schemas.microsoft.com/office/drawing/2014/main" id="{448B165D-1D09-4194-9BD9-CF95EE50BEF8}"/>
              </a:ext>
            </a:extLst>
          </p:cNvPr>
          <p:cNvSpPr txBox="1"/>
          <p:nvPr/>
        </p:nvSpPr>
        <p:spPr>
          <a:xfrm>
            <a:off x="11787710" y="3580079"/>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13</a:t>
            </a:r>
          </a:p>
        </p:txBody>
      </p:sp>
      <p:sp>
        <p:nvSpPr>
          <p:cNvPr id="58" name="CasellaDiTesto 57">
            <a:extLst>
              <a:ext uri="{FF2B5EF4-FFF2-40B4-BE49-F238E27FC236}">
                <a16:creationId xmlns:a16="http://schemas.microsoft.com/office/drawing/2014/main" id="{F1D86DCA-D093-4E1C-9B8F-B48721689308}"/>
              </a:ext>
            </a:extLst>
          </p:cNvPr>
          <p:cNvSpPr txBox="1"/>
          <p:nvPr/>
        </p:nvSpPr>
        <p:spPr>
          <a:xfrm>
            <a:off x="10925601" y="5521263"/>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15</a:t>
            </a:r>
          </a:p>
        </p:txBody>
      </p:sp>
      <p:sp>
        <p:nvSpPr>
          <p:cNvPr id="59" name="CasellaDiTesto 58">
            <a:extLst>
              <a:ext uri="{FF2B5EF4-FFF2-40B4-BE49-F238E27FC236}">
                <a16:creationId xmlns:a16="http://schemas.microsoft.com/office/drawing/2014/main" id="{AE4DC659-2299-4CFC-B061-0E51C0CF2624}"/>
              </a:ext>
            </a:extLst>
          </p:cNvPr>
          <p:cNvSpPr txBox="1"/>
          <p:nvPr/>
        </p:nvSpPr>
        <p:spPr>
          <a:xfrm>
            <a:off x="10090220" y="7438527"/>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17</a:t>
            </a:r>
          </a:p>
        </p:txBody>
      </p:sp>
      <p:sp>
        <p:nvSpPr>
          <p:cNvPr id="33" name="Freeform: Shape 34">
            <a:extLst>
              <a:ext uri="{FF2B5EF4-FFF2-40B4-BE49-F238E27FC236}">
                <a16:creationId xmlns:a16="http://schemas.microsoft.com/office/drawing/2014/main" id="{07F0AABA-7447-4343-B48C-3E2E2FA1EE19}"/>
              </a:ext>
            </a:extLst>
          </p:cNvPr>
          <p:cNvSpPr/>
          <p:nvPr/>
        </p:nvSpPr>
        <p:spPr>
          <a:xfrm rot="1605208">
            <a:off x="9210031" y="6563486"/>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5"/>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6" name="Oval 39">
            <a:extLst>
              <a:ext uri="{FF2B5EF4-FFF2-40B4-BE49-F238E27FC236}">
                <a16:creationId xmlns:a16="http://schemas.microsoft.com/office/drawing/2014/main" id="{4FDE5482-1130-4ED2-A83C-F0495A462714}"/>
              </a:ext>
            </a:extLst>
          </p:cNvPr>
          <p:cNvSpPr/>
          <p:nvPr/>
        </p:nvSpPr>
        <p:spPr>
          <a:xfrm>
            <a:off x="559116" y="7041726"/>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CasellaDiTesto 5">
            <a:extLst>
              <a:ext uri="{FF2B5EF4-FFF2-40B4-BE49-F238E27FC236}">
                <a16:creationId xmlns:a16="http://schemas.microsoft.com/office/drawing/2014/main" id="{17B2CC26-A93D-4507-9D6C-F89872B298B2}"/>
              </a:ext>
            </a:extLst>
          </p:cNvPr>
          <p:cNvSpPr txBox="1"/>
          <p:nvPr/>
        </p:nvSpPr>
        <p:spPr>
          <a:xfrm>
            <a:off x="3923450" y="7573182"/>
            <a:ext cx="3243302" cy="738664"/>
          </a:xfrm>
          <a:prstGeom prst="rect">
            <a:avLst/>
          </a:prstGeom>
          <a:noFill/>
        </p:spPr>
        <p:txBody>
          <a:bodyPr wrap="square" rtlCol="0">
            <a:spAutoFit/>
          </a:bodyPr>
          <a:lstStyle/>
          <a:p>
            <a:pPr algn="ctr"/>
            <a:r>
              <a:rPr lang="it-IT" sz="2400" b="1">
                <a:solidFill>
                  <a:schemeClr val="bg1"/>
                </a:solidFill>
                <a:latin typeface="Arial" panose="020B0604020202020204" pitchFamily="34" charset="0"/>
                <a:cs typeface="Arial" panose="020B0604020202020204" pitchFamily="34" charset="0"/>
              </a:rPr>
              <a:t>NEWS</a:t>
            </a:r>
            <a:endParaRPr lang="ru-RU" sz="2400" b="1">
              <a:solidFill>
                <a:schemeClr val="bg1"/>
              </a:solidFill>
              <a:latin typeface="Arial" panose="020B0604020202020204" pitchFamily="34" charset="0"/>
              <a:cs typeface="Arial" panose="020B0604020202020204" pitchFamily="34" charset="0"/>
            </a:endParaRPr>
          </a:p>
          <a:p>
            <a:endParaRPr lang="it-IT">
              <a:solidFill>
                <a:schemeClr val="bg1"/>
              </a:solidFill>
            </a:endParaRPr>
          </a:p>
        </p:txBody>
      </p:sp>
      <p:pic>
        <p:nvPicPr>
          <p:cNvPr id="10" name="Elemento grafico 9" descr="Post-it con riempimento a tinta unita">
            <a:extLst>
              <a:ext uri="{FF2B5EF4-FFF2-40B4-BE49-F238E27FC236}">
                <a16:creationId xmlns:a16="http://schemas.microsoft.com/office/drawing/2014/main" id="{E3E5DBA9-0D72-4A5C-924E-4935200A496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0388" y="7283977"/>
            <a:ext cx="914400" cy="914400"/>
          </a:xfrm>
          <a:prstGeom prst="rect">
            <a:avLst/>
          </a:prstGeom>
        </p:spPr>
      </p:pic>
      <p:sp>
        <p:nvSpPr>
          <p:cNvPr id="44" name="CasellaDiTesto 43">
            <a:extLst>
              <a:ext uri="{FF2B5EF4-FFF2-40B4-BE49-F238E27FC236}">
                <a16:creationId xmlns:a16="http://schemas.microsoft.com/office/drawing/2014/main" id="{C0E08875-7BC8-440A-9FFA-B1D5349C0E66}"/>
              </a:ext>
            </a:extLst>
          </p:cNvPr>
          <p:cNvSpPr txBox="1"/>
          <p:nvPr/>
        </p:nvSpPr>
        <p:spPr>
          <a:xfrm>
            <a:off x="9934639" y="7283190"/>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18</a:t>
            </a:r>
          </a:p>
        </p:txBody>
      </p:sp>
      <p:sp>
        <p:nvSpPr>
          <p:cNvPr id="42" name="CasellaDiTesto 41">
            <a:extLst>
              <a:ext uri="{FF2B5EF4-FFF2-40B4-BE49-F238E27FC236}">
                <a16:creationId xmlns:a16="http://schemas.microsoft.com/office/drawing/2014/main" id="{31510C5C-BBCF-4122-87AE-1D1D3C34C5CA}"/>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9022799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up)">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par>
                                <p:cTn id="24" presetID="22" presetClass="entr" presetSubtype="8" fill="hold" grpId="0" nodeType="withEffect" nodePh="1">
                                  <p:stCondLst>
                                    <p:cond delay="0"/>
                                  </p:stCondLst>
                                  <p:endCondLst>
                                    <p:cond evt="begin" delay="0">
                                      <p:tn val="24"/>
                                    </p:cond>
                                  </p:endCondLst>
                                  <p:childTnLst>
                                    <p:set>
                                      <p:cBhvr>
                                        <p:cTn id="25" dur="1" fill="hold">
                                          <p:stCondLst>
                                            <p:cond delay="0"/>
                                          </p:stCondLst>
                                        </p:cTn>
                                        <p:tgtEl>
                                          <p:spTgt spid="37"/>
                                        </p:tgtEl>
                                        <p:attrNameLst>
                                          <p:attrName>style.visibility</p:attrName>
                                        </p:attrNameLst>
                                      </p:cBhvr>
                                      <p:to>
                                        <p:strVal val="visible"/>
                                      </p:to>
                                    </p:set>
                                    <p:animEffect transition="in" filter="wipe(left)">
                                      <p:cBhvr>
                                        <p:cTn id="26" dur="500"/>
                                        <p:tgtEl>
                                          <p:spTgt spid="37"/>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500"/>
                                        <p:tgtEl>
                                          <p:spTgt spid="4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left)">
                                      <p:cBhvr>
                                        <p:cTn id="38" dur="500"/>
                                        <p:tgtEl>
                                          <p:spTgt spid="52"/>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left)">
                                      <p:cBhvr>
                                        <p:cTn id="41" dur="500"/>
                                        <p:tgtEl>
                                          <p:spTgt spid="53"/>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left)">
                                      <p:cBhvr>
                                        <p:cTn id="44" dur="500"/>
                                        <p:tgtEl>
                                          <p:spTgt spid="3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wipe(left)">
                                      <p:cBhvr>
                                        <p:cTn id="5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24" grpId="0" animBg="1"/>
      <p:bldP spid="11" grpId="0" animBg="1"/>
      <p:bldP spid="9" grpId="0" animBg="1"/>
      <p:bldP spid="25" grpId="0" animBg="1"/>
      <p:bldP spid="35" grpId="0" animBg="1"/>
      <p:bldP spid="37" grpId="0"/>
      <p:bldP spid="40" grpId="0" animBg="1"/>
      <p:bldP spid="51" grpId="0"/>
      <p:bldP spid="52" grpId="0" animBg="1"/>
      <p:bldP spid="53" grpId="0" animBg="1"/>
      <p:bldP spid="33"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 name="Elemento grafico 9" descr="Un libro aperto">
            <a:extLst>
              <a:ext uri="{FF2B5EF4-FFF2-40B4-BE49-F238E27FC236}">
                <a16:creationId xmlns:a16="http://schemas.microsoft.com/office/drawing/2014/main" id="{3DBD8BB1-038E-448E-AEC0-1AC9DFA5F0E1}"/>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8627" y="987313"/>
            <a:ext cx="8714165" cy="8714165"/>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2120630" y="-661480"/>
            <a:ext cx="1984442" cy="424126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1815383" y="2416328"/>
            <a:ext cx="5856136" cy="585613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a:latin typeface="Arial" panose="020B0604020202020204" pitchFamily="34" charset="0"/>
              <a:cs typeface="Arial" panose="020B0604020202020204" pitchFamily="34" charset="0"/>
            </a:endParaRPr>
          </a:p>
        </p:txBody>
      </p:sp>
      <p:sp>
        <p:nvSpPr>
          <p:cNvPr id="6" name="Oval 4">
            <a:extLst>
              <a:ext uri="{FF2B5EF4-FFF2-40B4-BE49-F238E27FC236}">
                <a16:creationId xmlns:a16="http://schemas.microsoft.com/office/drawing/2014/main" id="{BB49C176-171D-2247-8ABA-91BAF6142985}"/>
              </a:ext>
            </a:extLst>
          </p:cNvPr>
          <p:cNvSpPr/>
          <p:nvPr/>
        </p:nvSpPr>
        <p:spPr>
          <a:xfrm>
            <a:off x="2015659" y="2216226"/>
            <a:ext cx="5856136" cy="5856136"/>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a:latin typeface="Arial" panose="020B0604020202020204" pitchFamily="34" charset="0"/>
                <a:cs typeface="Arial" panose="020B0604020202020204" pitchFamily="34" charset="0"/>
              </a:rPr>
              <a:t>AGGIORNAMENTO PRASSI</a:t>
            </a:r>
            <a:endParaRPr lang="ru-RU" sz="3200">
              <a:latin typeface="Arial" panose="020B0604020202020204" pitchFamily="34" charset="0"/>
              <a:cs typeface="Arial" panose="020B0604020202020204" pitchFamily="34" charset="0"/>
            </a:endParaRPr>
          </a:p>
        </p:txBody>
      </p:sp>
      <p:sp>
        <p:nvSpPr>
          <p:cNvPr id="7" name="Rettangolo 6">
            <a:extLst>
              <a:ext uri="{FF2B5EF4-FFF2-40B4-BE49-F238E27FC236}">
                <a16:creationId xmlns:a16="http://schemas.microsoft.com/office/drawing/2014/main" id="{4ACEA228-33EE-4FD7-BCDF-809E10831AD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8" name="Gruppo 7">
            <a:extLst>
              <a:ext uri="{FF2B5EF4-FFF2-40B4-BE49-F238E27FC236}">
                <a16:creationId xmlns:a16="http://schemas.microsoft.com/office/drawing/2014/main" id="{547491C7-4D1D-4D2C-9315-C52AFCD713AD}"/>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19E04B2F-15B8-4143-931A-FF364740F3B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64B468E3-FA29-46F6-A74F-C1A4FFC4E541}"/>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2B1F8CE9-52C1-4852-BD7A-611D09331740}"/>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749277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dirty="0">
                <a:solidFill>
                  <a:srgbClr val="002060"/>
                </a:solidFill>
                <a:latin typeface="Arial"/>
                <a:ea typeface="Montserrat Black"/>
                <a:cs typeface="Arial"/>
                <a:sym typeface="Montserrat Black"/>
              </a:rPr>
              <a:t>Risp. </a:t>
            </a:r>
            <a:r>
              <a:rPr lang="it-IT" sz="2000" b="1" dirty="0" err="1">
                <a:solidFill>
                  <a:srgbClr val="002060"/>
                </a:solidFill>
                <a:latin typeface="Arial"/>
                <a:ea typeface="Montserrat Black"/>
                <a:cs typeface="Arial"/>
                <a:sym typeface="Montserrat Black"/>
              </a:rPr>
              <a:t>Interp</a:t>
            </a:r>
            <a:r>
              <a:rPr lang="it-IT" sz="2000" b="1" dirty="0">
                <a:solidFill>
                  <a:srgbClr val="002060"/>
                </a:solidFill>
                <a:latin typeface="Arial"/>
                <a:ea typeface="Montserrat Black"/>
                <a:cs typeface="Arial"/>
                <a:sym typeface="Montserrat Black"/>
              </a:rPr>
              <a:t>. </a:t>
            </a:r>
            <a:endParaRPr lang="it-IT" sz="2000" b="1" dirty="0">
              <a:solidFill>
                <a:srgbClr val="002060"/>
              </a:solidFill>
              <a:latin typeface="Arial"/>
              <a:ea typeface="Montserrat Black"/>
              <a:cs typeface="Arial"/>
            </a:endParaRPr>
          </a:p>
          <a:p>
            <a:pPr algn="ctr">
              <a:lnSpc>
                <a:spcPct val="102777"/>
              </a:lnSpc>
              <a:buClr>
                <a:srgbClr val="000000"/>
              </a:buClr>
              <a:buSzPts val="5400"/>
            </a:pPr>
            <a:r>
              <a:rPr lang="it-IT" sz="2000" b="1" dirty="0">
                <a:solidFill>
                  <a:srgbClr val="002060"/>
                </a:solidFill>
                <a:latin typeface="Arial"/>
                <a:ea typeface="Montserrat Black"/>
                <a:cs typeface="Arial"/>
                <a:sym typeface="Montserrat Black"/>
              </a:rPr>
              <a:t>n. 799 del 2021</a:t>
            </a:r>
            <a:endParaRPr lang="it-IT" sz="2000" b="1" dirty="0">
              <a:solidFill>
                <a:srgbClr val="002060"/>
              </a:solidFill>
              <a:latin typeface="Arial"/>
              <a:ea typeface="Montserrat Black"/>
              <a:cs typeface="Arial"/>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1938992"/>
          </a:xfrm>
          <a:prstGeom prst="rect">
            <a:avLst/>
          </a:prstGeom>
          <a:noFill/>
        </p:spPr>
        <p:txBody>
          <a:bodyPr wrap="square" lIns="91440" tIns="45720" rIns="91440" bIns="45720" anchor="t">
            <a:spAutoFit/>
          </a:bodyPr>
          <a:lstStyle/>
          <a:p>
            <a:pPr algn="ctr" fontAlgn="base"/>
            <a:r>
              <a:rPr lang="it-IT" sz="2000" b="1">
                <a:solidFill>
                  <a:srgbClr val="002060"/>
                </a:solidFill>
                <a:latin typeface="Arial"/>
                <a:cs typeface="Arial"/>
              </a:rPr>
              <a:t>MEMORIZZAZIONE ELETTRONICA E TRASMISSIONE TELEMATICA DEI CORRISPETTIVI</a:t>
            </a: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62875BB1-BDDB-448D-BFFB-C2493E0ACAB3}"/>
              </a:ext>
            </a:extLst>
          </p:cNvPr>
          <p:cNvSpPr txBox="1"/>
          <p:nvPr/>
        </p:nvSpPr>
        <p:spPr>
          <a:xfrm>
            <a:off x="4001034" y="2367096"/>
            <a:ext cx="13260024" cy="4154984"/>
          </a:xfrm>
          <a:prstGeom prst="rect">
            <a:avLst/>
          </a:prstGeom>
          <a:noFill/>
        </p:spPr>
        <p:txBody>
          <a:bodyPr wrap="square" lIns="91440" tIns="45720" rIns="91440" bIns="45720" anchor="t">
            <a:spAutoFit/>
          </a:bodyPr>
          <a:lstStyle/>
          <a:p>
            <a:pPr marL="342900" indent="-342900" algn="just">
              <a:buFont typeface="Wingdings" panose="05000000000000000000" pitchFamily="2" charset="2"/>
              <a:buChar char="q"/>
            </a:pPr>
            <a:r>
              <a:rPr lang="it-IT" sz="2200" dirty="0">
                <a:latin typeface="Arial"/>
                <a:cs typeface="Arial"/>
              </a:rPr>
              <a:t>L’Agenzia conferma l’esonero dagli obblighi di memorizzazione e invio dei dati per la società (soggetto passivo IVA) che </a:t>
            </a:r>
            <a:r>
              <a:rPr lang="it-IT" sz="2200" b="1" dirty="0">
                <a:latin typeface="Arial"/>
                <a:cs typeface="Arial"/>
              </a:rPr>
              <a:t>presta servizi </a:t>
            </a:r>
            <a:r>
              <a:rPr lang="it-IT" sz="2200" dirty="0">
                <a:latin typeface="Arial"/>
                <a:cs typeface="Arial"/>
              </a:rPr>
              <a:t>di ristorazione\catering </a:t>
            </a:r>
            <a:r>
              <a:rPr lang="it-IT" sz="2200" dirty="0">
                <a:solidFill>
                  <a:schemeClr val="bg2"/>
                </a:solidFill>
                <a:latin typeface="Arial"/>
                <a:cs typeface="Arial"/>
              </a:rPr>
              <a:t>durante i trasporti internazionali, quindi anche </a:t>
            </a:r>
            <a:r>
              <a:rPr lang="it-IT" sz="2200" b="1" dirty="0">
                <a:latin typeface="Arial"/>
                <a:cs typeface="Arial"/>
              </a:rPr>
              <a:t>a bordo di treni internazionali </a:t>
            </a:r>
            <a:r>
              <a:rPr lang="it-IT" sz="2200" dirty="0">
                <a:latin typeface="Arial"/>
                <a:cs typeface="Arial"/>
              </a:rPr>
              <a:t>(</a:t>
            </a:r>
            <a:r>
              <a:rPr lang="it-IT" sz="2200" dirty="0">
                <a:latin typeface="Arial"/>
                <a:ea typeface="+mn-lt"/>
                <a:cs typeface="Arial"/>
              </a:rPr>
              <a:t>art. 1, comma 1, lett. d), del DM MEF 10 maggio 2019</a:t>
            </a:r>
            <a:r>
              <a:rPr lang="it-IT" sz="2200" dirty="0">
                <a:latin typeface="Arial"/>
                <a:ea typeface="Lato"/>
                <a:cs typeface="Arial"/>
              </a:rPr>
              <a:t>)</a:t>
            </a:r>
            <a:r>
              <a:rPr lang="it-IT" sz="2200" dirty="0">
                <a:latin typeface="Arial"/>
                <a:cs typeface="Arial"/>
              </a:rPr>
              <a:t>. L’esonero opera </a:t>
            </a:r>
            <a:r>
              <a:rPr lang="it-IT" sz="2200" u="sng" dirty="0">
                <a:solidFill>
                  <a:schemeClr val="bg2"/>
                </a:solidFill>
                <a:latin typeface="Arial"/>
                <a:cs typeface="Arial"/>
              </a:rPr>
              <a:t>a prescindere dal diverso trattamento IVA che potrebbe essere applicato alle prestazioni eseguite</a:t>
            </a:r>
            <a:r>
              <a:rPr lang="it-IT" sz="2200" dirty="0">
                <a:solidFill>
                  <a:schemeClr val="bg2"/>
                </a:solidFill>
                <a:latin typeface="Arial"/>
                <a:cs typeface="Arial"/>
              </a:rPr>
              <a:t> a seconda che siano effettuate a bordo nave, treno o aereo.</a:t>
            </a:r>
          </a:p>
          <a:p>
            <a:pPr algn="just"/>
            <a:endParaRPr lang="it-IT" sz="22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it-IT" sz="2200" dirty="0">
                <a:latin typeface="Arial"/>
                <a:ea typeface="Lato"/>
                <a:cs typeface="Arial"/>
              </a:rPr>
              <a:t>Viene altresì confermata la possibilità per la società di </a:t>
            </a:r>
            <a:r>
              <a:rPr lang="it-IT" sz="2200" b="1" dirty="0">
                <a:latin typeface="Arial"/>
                <a:ea typeface="Lato"/>
                <a:cs typeface="Arial"/>
              </a:rPr>
              <a:t>optare</a:t>
            </a:r>
            <a:r>
              <a:rPr lang="it-IT" sz="2200" dirty="0">
                <a:latin typeface="Arial"/>
                <a:ea typeface="Lato"/>
                <a:cs typeface="Arial"/>
              </a:rPr>
              <a:t> comunque per tale regime (art. 1, comma 3 del DM) assolvendo agli adempimenti </a:t>
            </a:r>
            <a:r>
              <a:rPr lang="it-IT" sz="2200" b="1" dirty="0">
                <a:latin typeface="Arial"/>
                <a:ea typeface="Lato"/>
                <a:cs typeface="Arial"/>
              </a:rPr>
              <a:t>su base volontaria </a:t>
            </a:r>
            <a:r>
              <a:rPr lang="it-IT" sz="2200" dirty="0">
                <a:solidFill>
                  <a:schemeClr val="bg2"/>
                </a:solidFill>
                <a:latin typeface="Arial"/>
                <a:ea typeface="Lato"/>
                <a:cs typeface="Arial"/>
              </a:rPr>
              <a:t>nel rispetto degli ordinari termini di memorizzazione dei dati e di rilascio del documento commerciale. A tal fine, la società dovrà dotarsi su ogni treno di registratori telematici (RT) idonei alla trasmiss</a:t>
            </a:r>
            <a:r>
              <a:rPr lang="it-IT" sz="2200" dirty="0">
                <a:latin typeface="Arial"/>
                <a:ea typeface="Lato"/>
                <a:cs typeface="Arial"/>
              </a:rPr>
              <a:t>ione giornaliera dei dati e dovrà emettere il documento commerciale al termine di ciascuna operazione. </a:t>
            </a:r>
            <a:r>
              <a:rPr lang="it-IT" sz="2200" dirty="0">
                <a:solidFill>
                  <a:schemeClr val="bg2"/>
                </a:solidFill>
                <a:latin typeface="Arial"/>
                <a:ea typeface="Lato"/>
                <a:cs typeface="Arial"/>
              </a:rPr>
              <a:t>Nonostante l'assenza di un obbligo, in caso di violazione saranno applicate le ordinarie sanzioni.</a:t>
            </a:r>
            <a:endParaRPr lang="it-IT" sz="2200" dirty="0">
              <a:solidFill>
                <a:schemeClr val="bg2"/>
              </a:solidFill>
              <a:latin typeface="Arial" panose="020B0604020202020204" pitchFamily="34" charset="0"/>
              <a:ea typeface="Lato"/>
              <a:cs typeface="Arial" panose="020B0604020202020204" pitchFamily="34" charset="0"/>
            </a:endParaRPr>
          </a:p>
        </p:txBody>
      </p:sp>
      <p:pic>
        <p:nvPicPr>
          <p:cNvPr id="8" name="Elemento grafico 7" descr="Ricevuta con riempimento a tinta unita">
            <a:extLst>
              <a:ext uri="{FF2B5EF4-FFF2-40B4-BE49-F238E27FC236}">
                <a16:creationId xmlns:a16="http://schemas.microsoft.com/office/drawing/2014/main" id="{EDE6BB2F-AB2D-4FCF-B97A-E3F589A7BD3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03504" y="2512756"/>
            <a:ext cx="1254431" cy="1254431"/>
          </a:xfrm>
          <a:prstGeom prst="rect">
            <a:avLst/>
          </a:prstGeom>
        </p:spPr>
      </p:pic>
      <p:sp>
        <p:nvSpPr>
          <p:cNvPr id="26" name="CasellaDiTesto 25">
            <a:extLst>
              <a:ext uri="{FF2B5EF4-FFF2-40B4-BE49-F238E27FC236}">
                <a16:creationId xmlns:a16="http://schemas.microsoft.com/office/drawing/2014/main" id="{38ED5A68-BFE6-444E-8D97-B0E0D2A76DF1}"/>
              </a:ext>
            </a:extLst>
          </p:cNvPr>
          <p:cNvSpPr txBox="1"/>
          <p:nvPr/>
        </p:nvSpPr>
        <p:spPr>
          <a:xfrm>
            <a:off x="4329517" y="6796271"/>
            <a:ext cx="12917658" cy="1785104"/>
          </a:xfrm>
          <a:prstGeom prst="rect">
            <a:avLst/>
          </a:prstGeom>
          <a:noFill/>
        </p:spPr>
        <p:txBody>
          <a:bodyPr wrap="square">
            <a:spAutoFit/>
          </a:bodyPr>
          <a:lstStyle/>
          <a:p>
            <a:pPr algn="just"/>
            <a:r>
              <a:rPr lang="it-IT" sz="2200">
                <a:latin typeface="Arial" panose="020B0604020202020204" pitchFamily="34" charset="0"/>
                <a:ea typeface="Lato"/>
                <a:cs typeface="Arial" panose="020B0604020202020204" pitchFamily="34" charset="0"/>
              </a:rPr>
              <a:t>Non potrà, invece, emettere un documento commerciale «cumulativo» di tutte le operazioni effettuate su diversi treni, da trasmettere tramite la procedura online entro 12 giorni dall’effettuazione dell’operazione. L’Agenzia ha ricordato che la trasmissione dei dati può avvenire entro tale termine solo in casi eccezionali d’emergenza, quando vi siano stati dei problemi di rete al momento della chiusura di cassa (cfr. guida AE sullo scontrino elettronico).</a:t>
            </a:r>
          </a:p>
        </p:txBody>
      </p:sp>
    </p:spTree>
    <p:extLst>
      <p:ext uri="{BB962C8B-B14F-4D97-AF65-F5344CB8AC3E}">
        <p14:creationId xmlns:p14="http://schemas.microsoft.com/office/powerpoint/2010/main" val="22400873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Connettore diritto 54">
            <a:extLst>
              <a:ext uri="{FF2B5EF4-FFF2-40B4-BE49-F238E27FC236}">
                <a16:creationId xmlns:a16="http://schemas.microsoft.com/office/drawing/2014/main" id="{048AB15E-0E24-4C29-95F0-3A80EA4A6B7B}"/>
              </a:ext>
            </a:extLst>
          </p:cNvPr>
          <p:cNvCxnSpPr>
            <a:cxnSpLocks/>
          </p:cNvCxnSpPr>
          <p:nvPr/>
        </p:nvCxnSpPr>
        <p:spPr>
          <a:xfrm>
            <a:off x="7862020" y="6194654"/>
            <a:ext cx="256396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a:extLst>
              <a:ext uri="{FF2B5EF4-FFF2-40B4-BE49-F238E27FC236}">
                <a16:creationId xmlns:a16="http://schemas.microsoft.com/office/drawing/2014/main" id="{ECDA6C57-D583-41AE-B709-65FF1DCEDD56}"/>
              </a:ext>
            </a:extLst>
          </p:cNvPr>
          <p:cNvCxnSpPr>
            <a:cxnSpLocks/>
          </p:cNvCxnSpPr>
          <p:nvPr/>
        </p:nvCxnSpPr>
        <p:spPr>
          <a:xfrm>
            <a:off x="7674366" y="1711213"/>
            <a:ext cx="256396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Connettore diritto 49">
            <a:extLst>
              <a:ext uri="{FF2B5EF4-FFF2-40B4-BE49-F238E27FC236}">
                <a16:creationId xmlns:a16="http://schemas.microsoft.com/office/drawing/2014/main" id="{B65551DE-DE2B-4533-BDD5-092ABE24500D}"/>
              </a:ext>
            </a:extLst>
          </p:cNvPr>
          <p:cNvCxnSpPr>
            <a:cxnSpLocks/>
          </p:cNvCxnSpPr>
          <p:nvPr/>
        </p:nvCxnSpPr>
        <p:spPr>
          <a:xfrm>
            <a:off x="14480325" y="5757439"/>
            <a:ext cx="2284861"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diritto 43">
            <a:extLst>
              <a:ext uri="{FF2B5EF4-FFF2-40B4-BE49-F238E27FC236}">
                <a16:creationId xmlns:a16="http://schemas.microsoft.com/office/drawing/2014/main" id="{9EAAC111-55A1-40B4-AB13-BC1267B9953B}"/>
              </a:ext>
            </a:extLst>
          </p:cNvPr>
          <p:cNvCxnSpPr>
            <a:cxnSpLocks/>
          </p:cNvCxnSpPr>
          <p:nvPr/>
        </p:nvCxnSpPr>
        <p:spPr>
          <a:xfrm>
            <a:off x="3352302" y="4005647"/>
            <a:ext cx="2563960"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6" name="Oval 35">
            <a:extLst>
              <a:ext uri="{FF2B5EF4-FFF2-40B4-BE49-F238E27FC236}">
                <a16:creationId xmlns:a16="http://schemas.microsoft.com/office/drawing/2014/main" id="{8387C5C2-F356-49FB-BC64-A2B7244524B7}"/>
              </a:ext>
            </a:extLst>
          </p:cNvPr>
          <p:cNvSpPr/>
          <p:nvPr/>
        </p:nvSpPr>
        <p:spPr>
          <a:xfrm rot="18009850">
            <a:off x="676470" y="6597373"/>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8" name="Group 34">
            <a:extLst>
              <a:ext uri="{FF2B5EF4-FFF2-40B4-BE49-F238E27FC236}">
                <a16:creationId xmlns:a16="http://schemas.microsoft.com/office/drawing/2014/main" id="{BE0E82C1-E5E4-4956-BCC6-88CF16C228B0}"/>
              </a:ext>
            </a:extLst>
          </p:cNvPr>
          <p:cNvGrpSpPr/>
          <p:nvPr/>
        </p:nvGrpSpPr>
        <p:grpSpPr>
          <a:xfrm rot="17766255">
            <a:off x="-6732513" y="4686642"/>
            <a:ext cx="15432735" cy="2005129"/>
            <a:chOff x="1974128" y="4553767"/>
            <a:chExt cx="15432735" cy="2005129"/>
          </a:xfrm>
        </p:grpSpPr>
        <p:sp>
          <p:nvSpPr>
            <p:cNvPr id="39" name="Rectangle 32">
              <a:extLst>
                <a:ext uri="{FF2B5EF4-FFF2-40B4-BE49-F238E27FC236}">
                  <a16:creationId xmlns:a16="http://schemas.microsoft.com/office/drawing/2014/main" id="{FBDFC6A4-2A11-43F9-858D-7CC8E61D018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40" name="Rectangle 33">
              <a:extLst>
                <a:ext uri="{FF2B5EF4-FFF2-40B4-BE49-F238E27FC236}">
                  <a16:creationId xmlns:a16="http://schemas.microsoft.com/office/drawing/2014/main" id="{A133EBA6-A3DE-4C16-8813-6D2418828A40}"/>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58" name="Rettangolo 57">
            <a:extLst>
              <a:ext uri="{FF2B5EF4-FFF2-40B4-BE49-F238E27FC236}">
                <a16:creationId xmlns:a16="http://schemas.microsoft.com/office/drawing/2014/main" id="{3FDF40FD-4551-41A5-81AA-7E6A6B23B8AB}"/>
              </a:ext>
            </a:extLst>
          </p:cNvPr>
          <p:cNvSpPr/>
          <p:nvPr/>
        </p:nvSpPr>
        <p:spPr>
          <a:xfrm>
            <a:off x="9418320" y="1176087"/>
            <a:ext cx="8111166" cy="2935153"/>
          </a:xfrm>
          <a:prstGeom prst="rect">
            <a:avLst/>
          </a:prstGeom>
          <a:solidFill>
            <a:schemeClr val="tx2">
              <a:lumMod val="9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CasellaDiTesto 28">
            <a:extLst>
              <a:ext uri="{FF2B5EF4-FFF2-40B4-BE49-F238E27FC236}">
                <a16:creationId xmlns:a16="http://schemas.microsoft.com/office/drawing/2014/main" id="{C3A1AE84-476D-4B25-B507-9788EC05A1FD}"/>
              </a:ext>
            </a:extLst>
          </p:cNvPr>
          <p:cNvSpPr txBox="1"/>
          <p:nvPr/>
        </p:nvSpPr>
        <p:spPr>
          <a:xfrm>
            <a:off x="9553407" y="1300331"/>
            <a:ext cx="7896283" cy="2431435"/>
          </a:xfrm>
          <a:prstGeom prst="rect">
            <a:avLst/>
          </a:prstGeom>
          <a:noFill/>
        </p:spPr>
        <p:txBody>
          <a:bodyPr wrap="square" rtlCol="0">
            <a:spAutoFit/>
          </a:bodyPr>
          <a:lstStyle/>
          <a:p>
            <a:pPr algn="ctr"/>
            <a:r>
              <a:rPr lang="it-IT" sz="1900" dirty="0">
                <a:latin typeface="Arial" panose="020B0604020202020204" pitchFamily="34" charset="0"/>
                <a:cs typeface="Arial" panose="020B0604020202020204" pitchFamily="34" charset="0"/>
              </a:rPr>
              <a:t>Si applicano la disciplina e i chiarimenti di prassi precedenti per cui la nota di variazione potrà essere emessa </a:t>
            </a:r>
            <a:r>
              <a:rPr lang="it-IT" sz="1900" b="1" dirty="0">
                <a:latin typeface="Arial" panose="020B0604020202020204" pitchFamily="34" charset="0"/>
                <a:cs typeface="Arial" panose="020B0604020202020204" pitchFamily="34" charset="0"/>
              </a:rPr>
              <a:t>solo dopo </a:t>
            </a:r>
            <a:r>
              <a:rPr lang="it-IT" sz="1900" dirty="0">
                <a:latin typeface="Arial" panose="020B0604020202020204" pitchFamily="34" charset="0"/>
                <a:cs typeface="Arial" panose="020B0604020202020204" pitchFamily="34" charset="0"/>
              </a:rPr>
              <a:t>che la procedura si sia rivelata </a:t>
            </a:r>
            <a:r>
              <a:rPr lang="it-IT" sz="1900" b="1" dirty="0">
                <a:latin typeface="Arial" panose="020B0604020202020204" pitchFamily="34" charset="0"/>
                <a:cs typeface="Arial" panose="020B0604020202020204" pitchFamily="34" charset="0"/>
              </a:rPr>
              <a:t>infruttuosa</a:t>
            </a:r>
            <a:r>
              <a:rPr lang="it-IT" sz="1900" dirty="0">
                <a:latin typeface="Arial" panose="020B0604020202020204" pitchFamily="34" charset="0"/>
                <a:cs typeface="Arial" panose="020B0604020202020204" pitchFamily="34" charset="0"/>
              </a:rPr>
              <a:t> (cfr. chiarimenti circolare n. 8/E/2017 e CM n.77/2000). Nel caso specifico del concordato, tale momento si verifica quando, in seguito alla dichiarazione di fallimento per inadempienza ovvero in conseguenza di comportamenti dolosi</a:t>
            </a:r>
            <a:r>
              <a:rPr lang="it-IT" sz="1900" b="1" dirty="0">
                <a:latin typeface="Arial" panose="020B0604020202020204" pitchFamily="34" charset="0"/>
                <a:cs typeface="Arial" panose="020B0604020202020204" pitchFamily="34" charset="0"/>
              </a:rPr>
              <a:t>, il piano sia divenuto definitivo, ovvero in assenza di un piano, dopo la scadenza del termine per il reclamo avverso il decreto di chiusura del fallimento. </a:t>
            </a:r>
            <a:endParaRPr lang="it-IT" sz="1900" dirty="0">
              <a:latin typeface="Arial" panose="020B0604020202020204" pitchFamily="34" charset="0"/>
              <a:cs typeface="Arial" panose="020B0604020202020204" pitchFamily="34" charset="0"/>
            </a:endParaRPr>
          </a:p>
        </p:txBody>
      </p:sp>
      <p:sp>
        <p:nvSpPr>
          <p:cNvPr id="48" name="Rettangolo 47">
            <a:extLst>
              <a:ext uri="{FF2B5EF4-FFF2-40B4-BE49-F238E27FC236}">
                <a16:creationId xmlns:a16="http://schemas.microsoft.com/office/drawing/2014/main" id="{376F6556-50F6-4384-9A81-8B835583267C}"/>
              </a:ext>
            </a:extLst>
          </p:cNvPr>
          <p:cNvSpPr/>
          <p:nvPr/>
        </p:nvSpPr>
        <p:spPr>
          <a:xfrm>
            <a:off x="9394531" y="5136771"/>
            <a:ext cx="8214034" cy="1467702"/>
          </a:xfrm>
          <a:prstGeom prst="rect">
            <a:avLst/>
          </a:prstGeom>
          <a:solidFill>
            <a:schemeClr val="tx2">
              <a:lumMod val="9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45" name="Connettore diritto 44">
            <a:extLst>
              <a:ext uri="{FF2B5EF4-FFF2-40B4-BE49-F238E27FC236}">
                <a16:creationId xmlns:a16="http://schemas.microsoft.com/office/drawing/2014/main" id="{0DA3CADB-14A6-476C-95EF-84C7A83B575C}"/>
              </a:ext>
            </a:extLst>
          </p:cNvPr>
          <p:cNvCxnSpPr>
            <a:cxnSpLocks/>
          </p:cNvCxnSpPr>
          <p:nvPr/>
        </p:nvCxnSpPr>
        <p:spPr>
          <a:xfrm flipV="1">
            <a:off x="7229871" y="1946047"/>
            <a:ext cx="0" cy="3746375"/>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3" name="Rettangolo 2">
            <a:extLst>
              <a:ext uri="{FF2B5EF4-FFF2-40B4-BE49-F238E27FC236}">
                <a16:creationId xmlns:a16="http://schemas.microsoft.com/office/drawing/2014/main" id="{2D4802E5-3691-49F1-8BB3-274B66FD8C5C}"/>
              </a:ext>
            </a:extLst>
          </p:cNvPr>
          <p:cNvSpPr/>
          <p:nvPr/>
        </p:nvSpPr>
        <p:spPr>
          <a:xfrm>
            <a:off x="338960" y="2886567"/>
            <a:ext cx="4251156" cy="2238160"/>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a:extLst>
              <a:ext uri="{FF2B5EF4-FFF2-40B4-BE49-F238E27FC236}">
                <a16:creationId xmlns:a16="http://schemas.microsoft.com/office/drawing/2014/main" id="{72A03B21-3D2F-4088-A3EB-8E8838D667C3}"/>
              </a:ext>
            </a:extLst>
          </p:cNvPr>
          <p:cNvSpPr txBox="1"/>
          <p:nvPr/>
        </p:nvSpPr>
        <p:spPr>
          <a:xfrm>
            <a:off x="408471" y="3005749"/>
            <a:ext cx="3963213" cy="2031325"/>
          </a:xfrm>
          <a:prstGeom prst="rect">
            <a:avLst/>
          </a:prstGeom>
          <a:noFill/>
        </p:spPr>
        <p:txBody>
          <a:bodyPr wrap="square" rtlCol="0">
            <a:spAutoFit/>
          </a:bodyPr>
          <a:lstStyle/>
          <a:p>
            <a:pPr algn="ctr"/>
            <a:r>
              <a:rPr lang="it-IT" b="1">
                <a:solidFill>
                  <a:schemeClr val="bg1"/>
                </a:solidFill>
                <a:latin typeface="Arial" panose="020B0604020202020204" pitchFamily="34" charset="0"/>
                <a:cs typeface="Arial" panose="020B0604020202020204" pitchFamily="34" charset="0"/>
              </a:rPr>
              <a:t>TERMINI DI EMISSIONE DELLE NOTE DI VARIAZIONE IVA </a:t>
            </a:r>
            <a:endParaRPr lang="it-IT">
              <a:solidFill>
                <a:schemeClr val="bg1"/>
              </a:solidFill>
              <a:latin typeface="Arial" panose="020B0604020202020204" pitchFamily="34" charset="0"/>
              <a:cs typeface="Arial" panose="020B0604020202020204" pitchFamily="34" charset="0"/>
            </a:endParaRPr>
          </a:p>
          <a:p>
            <a:pPr algn="ctr"/>
            <a:r>
              <a:rPr lang="it-IT">
                <a:solidFill>
                  <a:schemeClr val="bg1"/>
                </a:solidFill>
                <a:latin typeface="Arial" panose="020B0604020202020204" pitchFamily="34" charset="0"/>
                <a:cs typeface="Arial" panose="020B0604020202020204" pitchFamily="34" charset="0"/>
              </a:rPr>
              <a:t>in diminuzione nel caso in cui il cessionario/committente non abbia pagato (in tutto o in parte) il corrispettivo e sia </a:t>
            </a:r>
            <a:r>
              <a:rPr lang="it-IT" b="1">
                <a:solidFill>
                  <a:schemeClr val="bg1"/>
                </a:solidFill>
                <a:latin typeface="Arial" panose="020B0604020202020204" pitchFamily="34" charset="0"/>
                <a:cs typeface="Arial" panose="020B0604020202020204" pitchFamily="34" charset="0"/>
              </a:rPr>
              <a:t>assoggettato a CONCORDATO PREVENTIVO</a:t>
            </a:r>
          </a:p>
        </p:txBody>
      </p:sp>
      <p:sp>
        <p:nvSpPr>
          <p:cNvPr id="21" name="Rettangolo 20">
            <a:extLst>
              <a:ext uri="{FF2B5EF4-FFF2-40B4-BE49-F238E27FC236}">
                <a16:creationId xmlns:a16="http://schemas.microsoft.com/office/drawing/2014/main" id="{3E1CBC20-D38C-4121-983E-9858E4DC31E2}"/>
              </a:ext>
            </a:extLst>
          </p:cNvPr>
          <p:cNvSpPr/>
          <p:nvPr/>
        </p:nvSpPr>
        <p:spPr>
          <a:xfrm>
            <a:off x="5739323" y="3365660"/>
            <a:ext cx="2771335" cy="1331242"/>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b="1">
                <a:latin typeface="Arial"/>
                <a:cs typeface="Arial"/>
              </a:rPr>
              <a:t>Dal 26 maggio 2021 è cambiata la disciplina</a:t>
            </a:r>
          </a:p>
          <a:p>
            <a:pPr algn="ctr"/>
            <a:r>
              <a:rPr lang="it-IT">
                <a:latin typeface="Arial"/>
                <a:cs typeface="Arial"/>
              </a:rPr>
              <a:t>(entrata in vigore del DL Sostegni-bis)</a:t>
            </a:r>
          </a:p>
        </p:txBody>
      </p:sp>
      <p:sp>
        <p:nvSpPr>
          <p:cNvPr id="24" name="Rettangolo 23">
            <a:extLst>
              <a:ext uri="{FF2B5EF4-FFF2-40B4-BE49-F238E27FC236}">
                <a16:creationId xmlns:a16="http://schemas.microsoft.com/office/drawing/2014/main" id="{3D462B13-49B5-49BE-82BE-EB4D0C54EC84}"/>
              </a:ext>
            </a:extLst>
          </p:cNvPr>
          <p:cNvSpPr/>
          <p:nvPr/>
        </p:nvSpPr>
        <p:spPr>
          <a:xfrm>
            <a:off x="6134478" y="1246013"/>
            <a:ext cx="2323536" cy="990211"/>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latin typeface="Arial" panose="020B0604020202020204" pitchFamily="34" charset="0"/>
                <a:cs typeface="Arial" panose="020B0604020202020204" pitchFamily="34" charset="0"/>
              </a:rPr>
              <a:t>Concordato avviato</a:t>
            </a:r>
          </a:p>
          <a:p>
            <a:pPr algn="ctr"/>
            <a:r>
              <a:rPr lang="it-IT" b="1">
                <a:latin typeface="Arial" panose="020B0604020202020204" pitchFamily="34" charset="0"/>
                <a:cs typeface="Arial" panose="020B0604020202020204" pitchFamily="34" charset="0"/>
              </a:rPr>
              <a:t>PRIMA</a:t>
            </a:r>
          </a:p>
        </p:txBody>
      </p:sp>
      <p:sp>
        <p:nvSpPr>
          <p:cNvPr id="8" name="CasellaDiTesto 7">
            <a:extLst>
              <a:ext uri="{FF2B5EF4-FFF2-40B4-BE49-F238E27FC236}">
                <a16:creationId xmlns:a16="http://schemas.microsoft.com/office/drawing/2014/main" id="{A3A7CA3D-8F35-4DF4-99E1-1CB0AB8F1BCE}"/>
              </a:ext>
            </a:extLst>
          </p:cNvPr>
          <p:cNvSpPr txBox="1"/>
          <p:nvPr/>
        </p:nvSpPr>
        <p:spPr>
          <a:xfrm>
            <a:off x="9806857" y="5388912"/>
            <a:ext cx="7158165" cy="969496"/>
          </a:xfrm>
          <a:prstGeom prst="rect">
            <a:avLst/>
          </a:prstGeom>
          <a:noFill/>
        </p:spPr>
        <p:txBody>
          <a:bodyPr wrap="square" rtlCol="0">
            <a:spAutoFit/>
          </a:bodyPr>
          <a:lstStyle/>
          <a:p>
            <a:pPr algn="ctr"/>
            <a:r>
              <a:rPr lang="it-IT" sz="1900" dirty="0">
                <a:latin typeface="Arial" panose="020B0604020202020204" pitchFamily="34" charset="0"/>
                <a:cs typeface="Arial" panose="020B0604020202020204" pitchFamily="34" charset="0"/>
              </a:rPr>
              <a:t>Si applica la nuova disciplina che consente al cedente\prestatore di emettere nota di variazione </a:t>
            </a:r>
            <a:r>
              <a:rPr lang="it-IT" sz="1900" b="1" dirty="0">
                <a:latin typeface="Arial" panose="020B0604020202020204" pitchFamily="34" charset="0"/>
                <a:cs typeface="Arial" panose="020B0604020202020204" pitchFamily="34" charset="0"/>
              </a:rPr>
              <a:t>già a partire dalla data del</a:t>
            </a:r>
            <a:r>
              <a:rPr lang="it-IT" sz="1900" dirty="0">
                <a:latin typeface="Arial" panose="020B0604020202020204" pitchFamily="34" charset="0"/>
                <a:cs typeface="Arial" panose="020B0604020202020204" pitchFamily="34" charset="0"/>
              </a:rPr>
              <a:t> </a:t>
            </a:r>
            <a:r>
              <a:rPr lang="it-IT" sz="1900" b="1" dirty="0">
                <a:latin typeface="Arial" panose="020B0604020202020204" pitchFamily="34" charset="0"/>
                <a:cs typeface="Arial" panose="020B0604020202020204" pitchFamily="34" charset="0"/>
              </a:rPr>
              <a:t>decreto di ammissione </a:t>
            </a:r>
            <a:r>
              <a:rPr lang="it-IT" sz="1900" dirty="0">
                <a:latin typeface="Arial" panose="020B0604020202020204" pitchFamily="34" charset="0"/>
                <a:cs typeface="Arial" panose="020B0604020202020204" pitchFamily="34" charset="0"/>
              </a:rPr>
              <a:t>alla procedura di concordato preventivo</a:t>
            </a:r>
          </a:p>
        </p:txBody>
      </p:sp>
      <p:sp>
        <p:nvSpPr>
          <p:cNvPr id="49" name="Google Shape;577;p86">
            <a:extLst>
              <a:ext uri="{FF2B5EF4-FFF2-40B4-BE49-F238E27FC236}">
                <a16:creationId xmlns:a16="http://schemas.microsoft.com/office/drawing/2014/main" id="{83DA8009-4610-4AD6-995B-1F697A8EE069}"/>
              </a:ext>
            </a:extLst>
          </p:cNvPr>
          <p:cNvSpPr txBox="1"/>
          <p:nvPr/>
        </p:nvSpPr>
        <p:spPr>
          <a:xfrm>
            <a:off x="311328" y="1287022"/>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a:solidFill>
                  <a:srgbClr val="002060"/>
                </a:solidFill>
                <a:latin typeface="Arial"/>
                <a:ea typeface="Montserrat Black"/>
                <a:cs typeface="Arial"/>
                <a:sym typeface="Montserrat Black"/>
              </a:rPr>
              <a:t>Risp. </a:t>
            </a:r>
            <a:r>
              <a:rPr lang="it-IT" sz="2000" b="1" err="1">
                <a:solidFill>
                  <a:srgbClr val="002060"/>
                </a:solidFill>
                <a:latin typeface="Arial"/>
                <a:ea typeface="Montserrat Black"/>
                <a:cs typeface="Arial"/>
                <a:sym typeface="Montserrat Black"/>
              </a:rPr>
              <a:t>Interp</a:t>
            </a:r>
            <a:r>
              <a:rPr lang="it-IT" sz="2000" b="1">
                <a:solidFill>
                  <a:srgbClr val="002060"/>
                </a:solidFill>
                <a:latin typeface="Arial"/>
                <a:ea typeface="Montserrat Black"/>
                <a:cs typeface="Arial"/>
                <a:sym typeface="Montserrat Black"/>
              </a:rPr>
              <a:t>. </a:t>
            </a:r>
            <a:endParaRPr lang="it-IT" sz="2000" b="1">
              <a:solidFill>
                <a:srgbClr val="002060"/>
              </a:solidFill>
              <a:latin typeface="Arial"/>
              <a:ea typeface="Montserrat Black"/>
              <a:cs typeface="Arial"/>
            </a:endParaRPr>
          </a:p>
          <a:p>
            <a:pPr algn="ctr">
              <a:lnSpc>
                <a:spcPct val="102777"/>
              </a:lnSpc>
              <a:buClr>
                <a:srgbClr val="000000"/>
              </a:buClr>
              <a:buSzPts val="5400"/>
            </a:pPr>
            <a:r>
              <a:rPr lang="it-IT" sz="2000" b="1">
                <a:solidFill>
                  <a:srgbClr val="002060"/>
                </a:solidFill>
                <a:latin typeface="Arial"/>
                <a:ea typeface="Montserrat Black"/>
                <a:cs typeface="Arial"/>
                <a:sym typeface="Montserrat Black"/>
              </a:rPr>
              <a:t>n. 801 del 2021</a:t>
            </a:r>
            <a:endParaRPr sz="2000" b="1">
              <a:solidFill>
                <a:srgbClr val="002060"/>
              </a:solidFill>
              <a:latin typeface="Arial"/>
              <a:ea typeface="Montserrat Black"/>
              <a:cs typeface="Arial"/>
            </a:endParaRPr>
          </a:p>
        </p:txBody>
      </p:sp>
      <p:sp>
        <p:nvSpPr>
          <p:cNvPr id="54" name="Rettangolo 53">
            <a:extLst>
              <a:ext uri="{FF2B5EF4-FFF2-40B4-BE49-F238E27FC236}">
                <a16:creationId xmlns:a16="http://schemas.microsoft.com/office/drawing/2014/main" id="{B2BBABF9-3196-4CCE-B1AA-131B912211F2}"/>
              </a:ext>
            </a:extLst>
          </p:cNvPr>
          <p:cNvSpPr/>
          <p:nvPr/>
        </p:nvSpPr>
        <p:spPr>
          <a:xfrm>
            <a:off x="6134478" y="5591687"/>
            <a:ext cx="2323536" cy="990211"/>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latin typeface="Arial" panose="020B0604020202020204" pitchFamily="34" charset="0"/>
                <a:cs typeface="Arial" panose="020B0604020202020204" pitchFamily="34" charset="0"/>
              </a:rPr>
              <a:t>Concordato avviato</a:t>
            </a:r>
          </a:p>
          <a:p>
            <a:pPr algn="ctr"/>
            <a:r>
              <a:rPr lang="it-IT" b="1">
                <a:latin typeface="Arial" panose="020B0604020202020204" pitchFamily="34" charset="0"/>
                <a:cs typeface="Arial" panose="020B0604020202020204" pitchFamily="34" charset="0"/>
              </a:rPr>
              <a:t>DOPO</a:t>
            </a:r>
          </a:p>
        </p:txBody>
      </p:sp>
      <p:sp>
        <p:nvSpPr>
          <p:cNvPr id="76" name="CasellaDiTesto 75">
            <a:extLst>
              <a:ext uri="{FF2B5EF4-FFF2-40B4-BE49-F238E27FC236}">
                <a16:creationId xmlns:a16="http://schemas.microsoft.com/office/drawing/2014/main" id="{38909CCB-8457-40C3-8200-1D8631A1947E}"/>
              </a:ext>
            </a:extLst>
          </p:cNvPr>
          <p:cNvSpPr txBox="1"/>
          <p:nvPr/>
        </p:nvSpPr>
        <p:spPr>
          <a:xfrm>
            <a:off x="3271252" y="7081842"/>
            <a:ext cx="14258234" cy="1938992"/>
          </a:xfrm>
          <a:prstGeom prst="rect">
            <a:avLst/>
          </a:prstGeom>
          <a:noFill/>
        </p:spPr>
        <p:txBody>
          <a:bodyPr wrap="square" lIns="91440" tIns="45720" rIns="91440" bIns="45720" anchor="t">
            <a:spAutoFit/>
          </a:bodyPr>
          <a:lstStyle/>
          <a:p>
            <a:pPr algn="just"/>
            <a:r>
              <a:rPr lang="it-IT" sz="2000" dirty="0">
                <a:latin typeface="Arial"/>
                <a:cs typeface="Arial"/>
              </a:rPr>
              <a:t>Nel caso di specie, l’Agenzia ha ritenuto applicabile la vecchia disciplina poiché il cessionario era stato ammesso alla procedura di concordato preventivo nell’anno 2019. </a:t>
            </a:r>
            <a:endParaRPr lang="it-IT" sz="2000" dirty="0">
              <a:latin typeface="Arial" panose="020B0604020202020204" pitchFamily="34" charset="0"/>
              <a:cs typeface="Arial" panose="020B0604020202020204" pitchFamily="34" charset="0"/>
            </a:endParaRPr>
          </a:p>
          <a:p>
            <a:pPr algn="just"/>
            <a:r>
              <a:rPr lang="it-IT" sz="2000" dirty="0">
                <a:latin typeface="Arial"/>
                <a:cs typeface="Arial"/>
              </a:rPr>
              <a:t>Inoltre, è stato chiarito che a prescindere dal momento di emissione delle note, la </a:t>
            </a:r>
            <a:r>
              <a:rPr lang="it-IT" sz="2000" b="1" dirty="0">
                <a:latin typeface="Arial"/>
                <a:cs typeface="Arial"/>
              </a:rPr>
              <a:t>variazione</a:t>
            </a:r>
            <a:r>
              <a:rPr lang="it-IT" sz="2000" dirty="0">
                <a:latin typeface="Arial"/>
                <a:cs typeface="Arial"/>
              </a:rPr>
              <a:t> in diminuzione deve comportare</a:t>
            </a:r>
            <a:r>
              <a:rPr lang="it-IT" sz="2000" dirty="0">
                <a:solidFill>
                  <a:srgbClr val="FF0000"/>
                </a:solidFill>
                <a:latin typeface="Arial"/>
                <a:cs typeface="Arial"/>
              </a:rPr>
              <a:t> </a:t>
            </a:r>
            <a:r>
              <a:rPr lang="it-IT" sz="2000" b="1" dirty="0">
                <a:latin typeface="Arial"/>
                <a:cs typeface="Arial"/>
              </a:rPr>
              <a:t>sia la riduzione dell’imponibile che della relativa imposta, </a:t>
            </a:r>
            <a:r>
              <a:rPr lang="it-IT" sz="2000" dirty="0">
                <a:latin typeface="Arial"/>
                <a:cs typeface="Arial"/>
              </a:rPr>
              <a:t>in quanto concerne l’operazione originaria nel suo complesso.  Dunque, contrariamente a quanto prospettato dall’istante, l’Agenzia ha ribadito che </a:t>
            </a:r>
            <a:r>
              <a:rPr lang="it-IT" sz="2000" u="sng" dirty="0">
                <a:latin typeface="Arial"/>
                <a:cs typeface="Arial"/>
              </a:rPr>
              <a:t>non è possibile emettere la nota di variazione per il recupero della sola imposta.</a:t>
            </a:r>
            <a:endParaRPr lang="it-IT" sz="2000" dirty="0">
              <a:latin typeface="Arial"/>
              <a:cs typeface="Arial"/>
            </a:endParaRPr>
          </a:p>
        </p:txBody>
      </p:sp>
      <p:sp>
        <p:nvSpPr>
          <p:cNvPr id="47" name="Oval 9">
            <a:extLst>
              <a:ext uri="{FF2B5EF4-FFF2-40B4-BE49-F238E27FC236}">
                <a16:creationId xmlns:a16="http://schemas.microsoft.com/office/drawing/2014/main" id="{6BDBD546-D408-4F44-812C-3C1CB4EC60B5}"/>
              </a:ext>
            </a:extLst>
          </p:cNvPr>
          <p:cNvSpPr/>
          <p:nvPr/>
        </p:nvSpPr>
        <p:spPr>
          <a:xfrm rot="18009850">
            <a:off x="869429" y="6733125"/>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Elemento grafico 4" descr="Abaco con riempimento a tinta unita">
            <a:extLst>
              <a:ext uri="{FF2B5EF4-FFF2-40B4-BE49-F238E27FC236}">
                <a16:creationId xmlns:a16="http://schemas.microsoft.com/office/drawing/2014/main" id="{C8B9745F-6BB8-4E2F-82A2-68D693EA27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05087" y="7081842"/>
            <a:ext cx="1187444" cy="1187444"/>
          </a:xfrm>
          <a:prstGeom prst="rect">
            <a:avLst/>
          </a:prstGeom>
        </p:spPr>
      </p:pic>
    </p:spTree>
    <p:extLst>
      <p:ext uri="{BB962C8B-B14F-4D97-AF65-F5344CB8AC3E}">
        <p14:creationId xmlns:p14="http://schemas.microsoft.com/office/powerpoint/2010/main" val="19031698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750"/>
                                        <p:tgtEl>
                                          <p:spTgt spid="49"/>
                                        </p:tgtEl>
                                      </p:cBhvr>
                                    </p:animEffect>
                                    <p:anim calcmode="lin" valueType="num">
                                      <p:cBhvr>
                                        <p:cTn id="13" dur="750" fill="hold"/>
                                        <p:tgtEl>
                                          <p:spTgt spid="49"/>
                                        </p:tgtEl>
                                        <p:attrNameLst>
                                          <p:attrName>ppt_x</p:attrName>
                                        </p:attrNameLst>
                                      </p:cBhvr>
                                      <p:tavLst>
                                        <p:tav tm="0">
                                          <p:val>
                                            <p:strVal val="#ppt_x"/>
                                          </p:val>
                                        </p:tav>
                                        <p:tav tm="100000">
                                          <p:val>
                                            <p:strVal val="#ppt_x"/>
                                          </p:val>
                                        </p:tav>
                                      </p:tavLst>
                                    </p:anim>
                                    <p:anim calcmode="lin" valueType="num">
                                      <p:cBhvr>
                                        <p:cTn id="14" dur="75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wipe(up)">
                                      <p:cBhvr>
                                        <p:cTn id="19" dur="500"/>
                                        <p:tgtEl>
                                          <p:spTgt spid="46"/>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up)">
                                      <p:cBhvr>
                                        <p:cTn id="2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19" grpId="0"/>
      <p:bldP spid="49" grpId="0"/>
      <p:bldP spid="4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1E8A2F1A-859F-4A25-AD9B-63961C46A3CD}"/>
              </a:ext>
            </a:extLst>
          </p:cNvPr>
          <p:cNvSpPr/>
          <p:nvPr/>
        </p:nvSpPr>
        <p:spPr>
          <a:xfrm>
            <a:off x="342342" y="5986732"/>
            <a:ext cx="3211742" cy="2179591"/>
          </a:xfrm>
          <a:prstGeom prst="rect">
            <a:avLst/>
          </a:prstGeom>
          <a:ln w="38100">
            <a:solidFill>
              <a:srgbClr val="2F559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a:solidFill>
                  <a:srgbClr val="002060"/>
                </a:solidFill>
                <a:latin typeface="Arial"/>
                <a:ea typeface="Montserrat Black"/>
                <a:cs typeface="Arial"/>
                <a:sym typeface="Montserrat Black"/>
              </a:rPr>
              <a:t>Risp. </a:t>
            </a:r>
            <a:r>
              <a:rPr lang="it-IT" sz="2000" b="1" err="1">
                <a:solidFill>
                  <a:srgbClr val="002060"/>
                </a:solidFill>
                <a:latin typeface="Arial"/>
                <a:ea typeface="Montserrat Black"/>
                <a:cs typeface="Arial"/>
                <a:sym typeface="Montserrat Black"/>
              </a:rPr>
              <a:t>Interp</a:t>
            </a:r>
            <a:r>
              <a:rPr lang="it-IT" sz="2000" b="1">
                <a:solidFill>
                  <a:srgbClr val="002060"/>
                </a:solidFill>
                <a:latin typeface="Arial"/>
                <a:ea typeface="Montserrat Black"/>
                <a:cs typeface="Arial"/>
                <a:sym typeface="Montserrat Black"/>
              </a:rPr>
              <a:t>. </a:t>
            </a:r>
            <a:endParaRPr lang="it-IT" sz="2000" b="1">
              <a:solidFill>
                <a:srgbClr val="002060"/>
              </a:solidFill>
              <a:latin typeface="Arial"/>
              <a:ea typeface="Montserrat Black"/>
              <a:cs typeface="Arial"/>
            </a:endParaRPr>
          </a:p>
          <a:p>
            <a:pPr algn="ctr">
              <a:lnSpc>
                <a:spcPct val="102777"/>
              </a:lnSpc>
              <a:buClr>
                <a:srgbClr val="000000"/>
              </a:buClr>
              <a:buSzPts val="5400"/>
            </a:pPr>
            <a:r>
              <a:rPr lang="it-IT" sz="2000" b="1">
                <a:solidFill>
                  <a:srgbClr val="002060"/>
                </a:solidFill>
                <a:latin typeface="Arial"/>
                <a:ea typeface="Montserrat Black"/>
                <a:cs typeface="Arial"/>
                <a:sym typeface="Montserrat Black"/>
              </a:rPr>
              <a:t>n. 802 del 2021</a:t>
            </a:r>
            <a:endParaRPr lang="it-IT" sz="2000" b="1">
              <a:solidFill>
                <a:srgbClr val="002060"/>
              </a:solidFill>
              <a:latin typeface="Arial"/>
              <a:ea typeface="Montserrat Black"/>
              <a:cs typeface="Arial"/>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677108"/>
          </a:xfrm>
          <a:prstGeom prst="rect">
            <a:avLst/>
          </a:prstGeom>
          <a:noFill/>
        </p:spPr>
        <p:txBody>
          <a:bodyPr wrap="square" lIns="91440" tIns="45720" rIns="91440" bIns="45720" anchor="t">
            <a:spAutoFit/>
          </a:bodyPr>
          <a:lstStyle/>
          <a:p>
            <a:pPr algn="ctr" fontAlgn="base"/>
            <a:r>
              <a:rPr lang="it-IT" sz="1900" b="1">
                <a:solidFill>
                  <a:srgbClr val="002060"/>
                </a:solidFill>
                <a:latin typeface="Arial"/>
                <a:cs typeface="Arial"/>
              </a:rPr>
              <a:t>REGIME ONE STOP SHOP (OSS)</a:t>
            </a:r>
            <a:endParaRPr lang="it-IT" sz="19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24" name="CasellaDiTesto 23">
            <a:extLst>
              <a:ext uri="{FF2B5EF4-FFF2-40B4-BE49-F238E27FC236}">
                <a16:creationId xmlns:a16="http://schemas.microsoft.com/office/drawing/2014/main" id="{1DEE79D8-C227-4C02-994A-447654B32017}"/>
              </a:ext>
            </a:extLst>
          </p:cNvPr>
          <p:cNvSpPr txBox="1"/>
          <p:nvPr/>
        </p:nvSpPr>
        <p:spPr>
          <a:xfrm>
            <a:off x="331591" y="6138563"/>
            <a:ext cx="3155080" cy="1846659"/>
          </a:xfrm>
          <a:prstGeom prst="rect">
            <a:avLst/>
          </a:prstGeom>
          <a:noFill/>
        </p:spPr>
        <p:txBody>
          <a:bodyPr wrap="square">
            <a:spAutoFit/>
          </a:bodyPr>
          <a:lstStyle/>
          <a:p>
            <a:pPr algn="ctr"/>
            <a:r>
              <a:rPr lang="it-IT" sz="1900">
                <a:latin typeface="Arial" panose="020B0604020202020204" pitchFamily="34" charset="0"/>
                <a:cs typeface="Arial" panose="020B0604020202020204" pitchFamily="34" charset="0"/>
              </a:rPr>
              <a:t>Artt. 369-bis a 369-duodecies della direttiva 2006/112/CE – disciplina recepita a livello nazionale negli artt. 74-quinquies e 74-sexies del DPR 633/72</a:t>
            </a:r>
            <a:endParaRPr lang="it-IT" sz="1900"/>
          </a:p>
        </p:txBody>
      </p:sp>
      <p:sp>
        <p:nvSpPr>
          <p:cNvPr id="31" name="Rettangolo 30">
            <a:extLst>
              <a:ext uri="{FF2B5EF4-FFF2-40B4-BE49-F238E27FC236}">
                <a16:creationId xmlns:a16="http://schemas.microsoft.com/office/drawing/2014/main" id="{659F6520-7602-4DE2-BA28-7A6F70F85724}"/>
              </a:ext>
            </a:extLst>
          </p:cNvPr>
          <p:cNvSpPr/>
          <p:nvPr/>
        </p:nvSpPr>
        <p:spPr>
          <a:xfrm>
            <a:off x="4215961" y="3696312"/>
            <a:ext cx="12521934" cy="2782502"/>
          </a:xfrm>
          <a:prstGeom prst="rect">
            <a:avLst/>
          </a:prstGeom>
          <a:ln w="38100">
            <a:solidFill>
              <a:srgbClr val="2F559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9" name="CasellaDiTesto 28">
            <a:extLst>
              <a:ext uri="{FF2B5EF4-FFF2-40B4-BE49-F238E27FC236}">
                <a16:creationId xmlns:a16="http://schemas.microsoft.com/office/drawing/2014/main" id="{2681ACA4-5780-42D1-B285-E55B30802C3E}"/>
              </a:ext>
            </a:extLst>
          </p:cNvPr>
          <p:cNvSpPr txBox="1"/>
          <p:nvPr/>
        </p:nvSpPr>
        <p:spPr>
          <a:xfrm>
            <a:off x="4471729" y="3787194"/>
            <a:ext cx="11238009" cy="2342244"/>
          </a:xfrm>
          <a:prstGeom prst="rect">
            <a:avLst/>
          </a:prstGeom>
          <a:noFill/>
        </p:spPr>
        <p:txBody>
          <a:bodyPr wrap="square" lIns="91440" tIns="45720" rIns="91440" bIns="45720" anchor="t">
            <a:spAutoFit/>
          </a:bodyPr>
          <a:lstStyle/>
          <a:p>
            <a:pPr algn="just">
              <a:lnSpc>
                <a:spcPct val="107000"/>
              </a:lnSpc>
              <a:spcAft>
                <a:spcPts val="800"/>
              </a:spcAft>
            </a:pPr>
            <a:r>
              <a:rPr lang="it-IT" sz="2200" dirty="0">
                <a:latin typeface="Arial"/>
                <a:ea typeface="Calibri" panose="020F0502020204030204" pitchFamily="34" charset="0"/>
                <a:cs typeface="Arial"/>
              </a:rPr>
              <a:t>I soggetti passivi che optano per il nuovo regime, possono</a:t>
            </a:r>
            <a:r>
              <a:rPr lang="it-IT" sz="2200" dirty="0">
                <a:effectLst/>
                <a:latin typeface="Arial"/>
                <a:ea typeface="Calibri" panose="020F0502020204030204" pitchFamily="34" charset="0"/>
                <a:cs typeface="Arial"/>
              </a:rPr>
              <a:t> </a:t>
            </a:r>
            <a:r>
              <a:rPr lang="it-IT" sz="2200" b="1" dirty="0">
                <a:effectLst/>
                <a:latin typeface="Arial"/>
                <a:ea typeface="Calibri" panose="020F0502020204030204" pitchFamily="34" charset="0"/>
                <a:cs typeface="Arial"/>
              </a:rPr>
              <a:t>dichiarare e versare (trimestralmente) nel solo Stato membro di identificazione </a:t>
            </a:r>
            <a:r>
              <a:rPr lang="it-IT" sz="2200" dirty="0">
                <a:effectLst/>
                <a:latin typeface="Arial"/>
                <a:ea typeface="Calibri" panose="020F0502020204030204" pitchFamily="34" charset="0"/>
                <a:cs typeface="Arial"/>
              </a:rPr>
              <a:t>l’IVA dovuta</a:t>
            </a:r>
            <a:r>
              <a:rPr lang="it-IT" sz="2200" dirty="0">
                <a:solidFill>
                  <a:srgbClr val="1C2024"/>
                </a:solidFill>
                <a:latin typeface="Arial"/>
                <a:ea typeface="Calibri" panose="020F0502020204030204" pitchFamily="34" charset="0"/>
                <a:cs typeface="Arial"/>
              </a:rPr>
              <a:t> </a:t>
            </a:r>
            <a:r>
              <a:rPr lang="it-IT" sz="2200" dirty="0">
                <a:solidFill>
                  <a:srgbClr val="1C2024"/>
                </a:solidFill>
                <a:latin typeface="Arial"/>
                <a:cs typeface="Arial"/>
              </a:rPr>
              <a:t>sul</a:t>
            </a:r>
            <a:r>
              <a:rPr lang="it-IT" sz="2200" i="0" dirty="0">
                <a:solidFill>
                  <a:srgbClr val="1C2024"/>
                </a:solidFill>
                <a:effectLst/>
                <a:latin typeface="Arial"/>
                <a:cs typeface="Arial"/>
              </a:rPr>
              <a:t>le operazioni effettuate</a:t>
            </a:r>
            <a:r>
              <a:rPr lang="it-IT" sz="2200" dirty="0">
                <a:effectLst/>
                <a:latin typeface="Arial"/>
                <a:ea typeface="Calibri" panose="020F0502020204030204" pitchFamily="34" charset="0"/>
                <a:cs typeface="Arial"/>
              </a:rPr>
              <a:t> in</a:t>
            </a:r>
            <a:r>
              <a:rPr lang="it-IT" sz="2200" dirty="0">
                <a:latin typeface="Arial"/>
                <a:ea typeface="Calibri" panose="020F0502020204030204" pitchFamily="34" charset="0"/>
                <a:cs typeface="Arial"/>
              </a:rPr>
              <a:t> tutti gli </a:t>
            </a:r>
            <a:r>
              <a:rPr lang="it-IT" sz="2200" dirty="0">
                <a:effectLst/>
                <a:latin typeface="Arial"/>
                <a:ea typeface="Calibri" panose="020F0502020204030204" pitchFamily="34" charset="0"/>
                <a:cs typeface="Arial"/>
              </a:rPr>
              <a:t> Stati membri, senza necessità di identificarsi in ciascuno di questi. Lo Stato di identificazione riverserà poi l'imposta agli Stati di competenza.</a:t>
            </a:r>
            <a:r>
              <a:rPr lang="it-IT" sz="2200" dirty="0">
                <a:latin typeface="Arial"/>
                <a:ea typeface="Calibri" panose="020F0502020204030204" pitchFamily="34" charset="0"/>
                <a:cs typeface="Arial"/>
              </a:rPr>
              <a:t> </a:t>
            </a:r>
            <a:endParaRPr lang="it-IT" sz="2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it-IT" sz="2200" b="0" i="0" dirty="0">
                <a:solidFill>
                  <a:srgbClr val="000000"/>
                </a:solidFill>
                <a:effectLst/>
                <a:latin typeface="Arial" panose="020B0604020202020204" pitchFamily="34" charset="0"/>
                <a:cs typeface="Arial" panose="020B0604020202020204" pitchFamily="34" charset="0"/>
              </a:rPr>
              <a:t>La dichiarazione deve essere presentata in modalità elettronica entro il mese successivo al trimestre di riferimento, anche in assenza di operazioni.</a:t>
            </a:r>
            <a:endParaRPr lang="it-IT" sz="2200" dirty="0">
              <a:effectLst/>
              <a:latin typeface="Arial" panose="020B0604020202020204" pitchFamily="34" charset="0"/>
              <a:ea typeface="Calibri" panose="020F0502020204030204" pitchFamily="34" charset="0"/>
              <a:cs typeface="Arial" panose="020B0604020202020204" pitchFamily="34" charset="0"/>
            </a:endParaRPr>
          </a:p>
        </p:txBody>
      </p:sp>
      <p:sp>
        <p:nvSpPr>
          <p:cNvPr id="30" name="Rettangolo 29">
            <a:extLst>
              <a:ext uri="{FF2B5EF4-FFF2-40B4-BE49-F238E27FC236}">
                <a16:creationId xmlns:a16="http://schemas.microsoft.com/office/drawing/2014/main" id="{908E70B9-F29A-4C04-A5CF-E8C807D17D9D}"/>
              </a:ext>
            </a:extLst>
          </p:cNvPr>
          <p:cNvSpPr/>
          <p:nvPr/>
        </p:nvSpPr>
        <p:spPr>
          <a:xfrm>
            <a:off x="16084227" y="4383164"/>
            <a:ext cx="1818872" cy="1482537"/>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latin typeface="Arial" panose="020B0604020202020204" pitchFamily="34" charset="0"/>
                <a:cs typeface="Arial" panose="020B0604020202020204" pitchFamily="34" charset="0"/>
              </a:rPr>
              <a:t>SPORTELLO </a:t>
            </a:r>
          </a:p>
          <a:p>
            <a:pPr algn="ctr"/>
            <a:r>
              <a:rPr lang="it-IT" sz="2000" b="1">
                <a:latin typeface="Arial" panose="020B0604020202020204" pitchFamily="34" charset="0"/>
                <a:cs typeface="Arial" panose="020B0604020202020204" pitchFamily="34" charset="0"/>
              </a:rPr>
              <a:t>UNICO OSS</a:t>
            </a:r>
          </a:p>
        </p:txBody>
      </p:sp>
      <p:sp>
        <p:nvSpPr>
          <p:cNvPr id="39" name="CasellaDiTesto 38">
            <a:extLst>
              <a:ext uri="{FF2B5EF4-FFF2-40B4-BE49-F238E27FC236}">
                <a16:creationId xmlns:a16="http://schemas.microsoft.com/office/drawing/2014/main" id="{496F2CCC-091C-48CB-854C-EB2F0A50FFDE}"/>
              </a:ext>
            </a:extLst>
          </p:cNvPr>
          <p:cNvSpPr txBox="1"/>
          <p:nvPr/>
        </p:nvSpPr>
        <p:spPr>
          <a:xfrm>
            <a:off x="17320671" y="8592964"/>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1/2</a:t>
            </a:r>
          </a:p>
        </p:txBody>
      </p:sp>
      <p:pic>
        <p:nvPicPr>
          <p:cNvPr id="41" name="Elemento grafico 40" descr="E-commerce con riempimento a tinta unita">
            <a:extLst>
              <a:ext uri="{FF2B5EF4-FFF2-40B4-BE49-F238E27FC236}">
                <a16:creationId xmlns:a16="http://schemas.microsoft.com/office/drawing/2014/main" id="{49250186-915B-408F-A638-69C9AE966EF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78072" y="2473721"/>
            <a:ext cx="1282921" cy="1357796"/>
          </a:xfrm>
          <a:prstGeom prst="rect">
            <a:avLst/>
          </a:prstGeom>
        </p:spPr>
      </p:pic>
      <p:sp>
        <p:nvSpPr>
          <p:cNvPr id="25" name="CasellaDiTesto 24">
            <a:extLst>
              <a:ext uri="{FF2B5EF4-FFF2-40B4-BE49-F238E27FC236}">
                <a16:creationId xmlns:a16="http://schemas.microsoft.com/office/drawing/2014/main" id="{188F3DC9-5C18-49D8-92AF-B00A1136696D}"/>
              </a:ext>
            </a:extLst>
          </p:cNvPr>
          <p:cNvSpPr txBox="1"/>
          <p:nvPr/>
        </p:nvSpPr>
        <p:spPr>
          <a:xfrm>
            <a:off x="4106191" y="2113064"/>
            <a:ext cx="13675371" cy="1152816"/>
          </a:xfrm>
          <a:prstGeom prst="rect">
            <a:avLst/>
          </a:prstGeom>
          <a:noFill/>
        </p:spPr>
        <p:txBody>
          <a:bodyPr wrap="square" lIns="91440" tIns="45720" rIns="91440" bIns="45720" anchor="t">
            <a:spAutoFit/>
          </a:bodyPr>
          <a:lstStyle/>
          <a:p>
            <a:pPr algn="just">
              <a:lnSpc>
                <a:spcPct val="107000"/>
              </a:lnSpc>
              <a:spcAft>
                <a:spcPts val="800"/>
              </a:spcAft>
            </a:pPr>
            <a:r>
              <a:rPr lang="it-IT" sz="2200">
                <a:effectLst/>
                <a:latin typeface="Arial"/>
                <a:ea typeface="Calibri" panose="020F0502020204030204" pitchFamily="34" charset="0"/>
                <a:cs typeface="Arial"/>
              </a:rPr>
              <a:t>L’OSS è un regime speciale introdotto dal cd. «</a:t>
            </a:r>
            <a:r>
              <a:rPr lang="it-IT" sz="2200" i="1">
                <a:effectLst/>
                <a:latin typeface="Arial"/>
                <a:ea typeface="Calibri" panose="020F0502020204030204" pitchFamily="34" charset="0"/>
                <a:cs typeface="Arial"/>
              </a:rPr>
              <a:t>pacchetto e-commerce</a:t>
            </a:r>
            <a:r>
              <a:rPr lang="it-IT" sz="2200">
                <a:effectLst/>
                <a:latin typeface="Arial"/>
                <a:ea typeface="Calibri" panose="020F0502020204030204" pitchFamily="34" charset="0"/>
                <a:cs typeface="Arial"/>
              </a:rPr>
              <a:t>» che consente di assolvere l'IVA e i relativi obblighi </a:t>
            </a:r>
            <a:r>
              <a:rPr lang="it-IT" sz="2200">
                <a:latin typeface="Arial"/>
                <a:ea typeface="Calibri" panose="020F0502020204030204" pitchFamily="34" charset="0"/>
                <a:cs typeface="Arial"/>
              </a:rPr>
              <a:t>sulle</a:t>
            </a:r>
            <a:r>
              <a:rPr lang="it-IT" sz="2200">
                <a:effectLst/>
                <a:latin typeface="Arial"/>
                <a:ea typeface="Calibri" panose="020F0502020204030204" pitchFamily="34" charset="0"/>
                <a:cs typeface="Arial"/>
              </a:rPr>
              <a:t> </a:t>
            </a:r>
            <a:r>
              <a:rPr lang="it-IT" sz="2200" b="1">
                <a:effectLst/>
                <a:latin typeface="Arial"/>
                <a:ea typeface="Calibri" panose="020F0502020204030204" pitchFamily="34" charset="0"/>
                <a:cs typeface="Arial"/>
              </a:rPr>
              <a:t>vendite a distanza intracomunitarie </a:t>
            </a:r>
            <a:r>
              <a:rPr lang="it-IT" sz="2200">
                <a:effectLst/>
                <a:latin typeface="Arial"/>
                <a:ea typeface="Calibri" panose="020F0502020204030204" pitchFamily="34" charset="0"/>
                <a:cs typeface="Arial"/>
              </a:rPr>
              <a:t>(cessioni di beni verso consumatori finali UE) soggette a tassazione nel Paese di consumo.</a:t>
            </a:r>
            <a:endParaRPr lang="it-IT" sz="2200">
              <a:effectLst/>
              <a:latin typeface="Arial" panose="020B0604020202020204" pitchFamily="34" charset="0"/>
              <a:ea typeface="Calibri" panose="020F0502020204030204" pitchFamily="34" charset="0"/>
              <a:cs typeface="Arial" panose="020B0604020202020204" pitchFamily="34" charset="0"/>
            </a:endParaRPr>
          </a:p>
        </p:txBody>
      </p:sp>
      <p:sp>
        <p:nvSpPr>
          <p:cNvPr id="27" name="CasellaDiTesto 26">
            <a:extLst>
              <a:ext uri="{FF2B5EF4-FFF2-40B4-BE49-F238E27FC236}">
                <a16:creationId xmlns:a16="http://schemas.microsoft.com/office/drawing/2014/main" id="{82C61E04-0701-4B80-9E85-51E002234CE1}"/>
              </a:ext>
            </a:extLst>
          </p:cNvPr>
          <p:cNvSpPr txBox="1"/>
          <p:nvPr/>
        </p:nvSpPr>
        <p:spPr>
          <a:xfrm>
            <a:off x="4215961" y="6789630"/>
            <a:ext cx="13167014" cy="1515095"/>
          </a:xfrm>
          <a:prstGeom prst="rect">
            <a:avLst/>
          </a:prstGeom>
          <a:noFill/>
        </p:spPr>
        <p:txBody>
          <a:bodyPr wrap="square">
            <a:spAutoFit/>
          </a:bodyPr>
          <a:lstStyle/>
          <a:p>
            <a:pPr algn="just">
              <a:lnSpc>
                <a:spcPct val="107000"/>
              </a:lnSpc>
              <a:spcAft>
                <a:spcPts val="800"/>
              </a:spcAft>
            </a:pPr>
            <a:r>
              <a:rPr lang="it-IT" sz="2200" dirty="0">
                <a:latin typeface="Arial" panose="020B0604020202020204" pitchFamily="34" charset="0"/>
                <a:ea typeface="Calibri" panose="020F0502020204030204" pitchFamily="34" charset="0"/>
                <a:cs typeface="Arial" panose="020B0604020202020204" pitchFamily="34" charset="0"/>
              </a:rPr>
              <a:t>Tra le semplificazioni più rilevanti, si ricorda che il regime in esame prevede l’esonero dagli obblighi documentali di fatturazione, registrazione e dichiarazione (le operazioni effettuate nel regime OSS non confluiscono nel modello TR o nella dichiarazione IVA annuale, in quanto già riepilogate nella dichiarazione periodica inviata tramite sportello unico). </a:t>
            </a:r>
          </a:p>
        </p:txBody>
      </p:sp>
    </p:spTree>
    <p:extLst>
      <p:ext uri="{BB962C8B-B14F-4D97-AF65-F5344CB8AC3E}">
        <p14:creationId xmlns:p14="http://schemas.microsoft.com/office/powerpoint/2010/main" val="319121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ttangolo 25">
            <a:extLst>
              <a:ext uri="{FF2B5EF4-FFF2-40B4-BE49-F238E27FC236}">
                <a16:creationId xmlns:a16="http://schemas.microsoft.com/office/drawing/2014/main" id="{95034405-0B3E-4D27-BE52-5B14230D693D}"/>
              </a:ext>
            </a:extLst>
          </p:cNvPr>
          <p:cNvSpPr/>
          <p:nvPr/>
        </p:nvSpPr>
        <p:spPr>
          <a:xfrm>
            <a:off x="439179" y="5638649"/>
            <a:ext cx="17324734" cy="2231499"/>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latin typeface="Arial" panose="020B0604020202020204" pitchFamily="34" charset="0"/>
              <a:cs typeface="Arial" panose="020B0604020202020204" pitchFamily="34" charset="0"/>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27" name="CasellaDiTesto 26">
            <a:extLst>
              <a:ext uri="{FF2B5EF4-FFF2-40B4-BE49-F238E27FC236}">
                <a16:creationId xmlns:a16="http://schemas.microsoft.com/office/drawing/2014/main" id="{8C80DA67-D713-4BFD-A50F-BB5229C10780}"/>
              </a:ext>
            </a:extLst>
          </p:cNvPr>
          <p:cNvSpPr txBox="1"/>
          <p:nvPr/>
        </p:nvSpPr>
        <p:spPr>
          <a:xfrm>
            <a:off x="158135" y="1139629"/>
            <a:ext cx="12965135" cy="430887"/>
          </a:xfrm>
          <a:prstGeom prst="rect">
            <a:avLst/>
          </a:prstGeom>
          <a:noFill/>
        </p:spPr>
        <p:txBody>
          <a:bodyPr wrap="square" rtlCol="0">
            <a:spAutoFit/>
          </a:bodyPr>
          <a:lstStyle/>
          <a:p>
            <a:r>
              <a:rPr lang="it-IT" sz="2200" b="1" i="1">
                <a:solidFill>
                  <a:schemeClr val="tx2">
                    <a:lumMod val="50000"/>
                  </a:schemeClr>
                </a:solidFill>
                <a:latin typeface="Arial" panose="020B0604020202020204" pitchFamily="34" charset="0"/>
                <a:cs typeface="Arial" panose="020B0604020202020204" pitchFamily="34" charset="0"/>
              </a:rPr>
              <a:t>Rapporto dell’OSS con i regimi interni: esportatore abituale e rimborso </a:t>
            </a:r>
            <a:r>
              <a:rPr lang="it-IT" sz="2200" b="1" i="1" err="1">
                <a:solidFill>
                  <a:schemeClr val="tx2">
                    <a:lumMod val="50000"/>
                  </a:schemeClr>
                </a:solidFill>
                <a:latin typeface="Arial" panose="020B0604020202020204" pitchFamily="34" charset="0"/>
                <a:cs typeface="Arial" panose="020B0604020202020204" pitchFamily="34" charset="0"/>
              </a:rPr>
              <a:t>infrannuale</a:t>
            </a:r>
            <a:r>
              <a:rPr lang="it-IT" sz="2200" b="1" i="1">
                <a:solidFill>
                  <a:schemeClr val="tx2">
                    <a:lumMod val="50000"/>
                  </a:schemeClr>
                </a:solidFill>
                <a:latin typeface="Arial" panose="020B0604020202020204" pitchFamily="34" charset="0"/>
                <a:cs typeface="Arial" panose="020B0604020202020204" pitchFamily="34" charset="0"/>
              </a:rPr>
              <a:t> </a:t>
            </a:r>
          </a:p>
        </p:txBody>
      </p:sp>
      <p:cxnSp>
        <p:nvCxnSpPr>
          <p:cNvPr id="28" name="Connettore diritto 27">
            <a:extLst>
              <a:ext uri="{FF2B5EF4-FFF2-40B4-BE49-F238E27FC236}">
                <a16:creationId xmlns:a16="http://schemas.microsoft.com/office/drawing/2014/main" id="{768E5F49-5D2E-44B3-9BB4-5491857FD82D}"/>
              </a:ext>
            </a:extLst>
          </p:cNvPr>
          <p:cNvCxnSpPr>
            <a:cxnSpLocks/>
          </p:cNvCxnSpPr>
          <p:nvPr/>
        </p:nvCxnSpPr>
        <p:spPr>
          <a:xfrm>
            <a:off x="0" y="1639234"/>
            <a:ext cx="13123270" cy="0"/>
          </a:xfrm>
          <a:prstGeom prst="line">
            <a:avLst/>
          </a:prstGeom>
          <a:ln w="28575">
            <a:solidFill>
              <a:srgbClr val="2F5597"/>
            </a:solidFill>
          </a:ln>
        </p:spPr>
        <p:style>
          <a:lnRef idx="1">
            <a:schemeClr val="accent1"/>
          </a:lnRef>
          <a:fillRef idx="0">
            <a:schemeClr val="accent1"/>
          </a:fillRef>
          <a:effectRef idx="0">
            <a:schemeClr val="accent1"/>
          </a:effectRef>
          <a:fontRef idx="minor">
            <a:schemeClr val="tx1"/>
          </a:fontRef>
        </p:style>
      </p:cxnSp>
      <p:sp>
        <p:nvSpPr>
          <p:cNvPr id="32" name="CasellaDiTesto 31">
            <a:extLst>
              <a:ext uri="{FF2B5EF4-FFF2-40B4-BE49-F238E27FC236}">
                <a16:creationId xmlns:a16="http://schemas.microsoft.com/office/drawing/2014/main" id="{61DA6B2B-99A4-4569-AA05-3658C53835E4}"/>
              </a:ext>
            </a:extLst>
          </p:cNvPr>
          <p:cNvSpPr txBox="1"/>
          <p:nvPr/>
        </p:nvSpPr>
        <p:spPr>
          <a:xfrm>
            <a:off x="428694" y="1732068"/>
            <a:ext cx="14278708" cy="3816429"/>
          </a:xfrm>
          <a:prstGeom prst="rect">
            <a:avLst/>
          </a:prstGeom>
          <a:noFill/>
        </p:spPr>
        <p:txBody>
          <a:bodyPr wrap="square" lIns="91440" tIns="45720" rIns="91440" bIns="45720" anchor="t">
            <a:spAutoFit/>
          </a:bodyPr>
          <a:lstStyle/>
          <a:p>
            <a:pPr algn="just"/>
            <a:r>
              <a:rPr lang="it-IT" sz="2200" b="0" i="0">
                <a:solidFill>
                  <a:srgbClr val="000000"/>
                </a:solidFill>
                <a:effectLst/>
                <a:latin typeface="Arial"/>
                <a:cs typeface="Arial"/>
              </a:rPr>
              <a:t>La dispensa dagli obblighi documentali innanzi citata, ha fatto sorgere dubbi circa</a:t>
            </a:r>
            <a:r>
              <a:rPr lang="it-IT" sz="2200">
                <a:solidFill>
                  <a:srgbClr val="000000"/>
                </a:solidFill>
                <a:latin typeface="Arial"/>
                <a:cs typeface="Arial"/>
              </a:rPr>
              <a:t> </a:t>
            </a:r>
            <a:r>
              <a:rPr lang="it-IT" sz="2200">
                <a:solidFill>
                  <a:schemeClr val="bg2"/>
                </a:solidFill>
                <a:latin typeface="Arial"/>
                <a:cs typeface="Arial"/>
              </a:rPr>
              <a:t>la compatibilità con</a:t>
            </a:r>
            <a:r>
              <a:rPr lang="it-IT" sz="2200" b="0" i="0">
                <a:solidFill>
                  <a:schemeClr val="bg2"/>
                </a:solidFill>
                <a:effectLst/>
                <a:latin typeface="Arial"/>
                <a:cs typeface="Arial"/>
              </a:rPr>
              <a:t> </a:t>
            </a:r>
            <a:r>
              <a:rPr lang="it-IT" sz="2200">
                <a:solidFill>
                  <a:srgbClr val="000000"/>
                </a:solidFill>
                <a:latin typeface="Arial"/>
                <a:cs typeface="Arial"/>
              </a:rPr>
              <a:t>le</a:t>
            </a:r>
            <a:r>
              <a:rPr lang="it-IT" sz="2200" b="0" i="0">
                <a:solidFill>
                  <a:srgbClr val="000000"/>
                </a:solidFill>
                <a:effectLst/>
                <a:latin typeface="Arial"/>
                <a:cs typeface="Arial"/>
              </a:rPr>
              <a:t> disposizioni sul plafond IVA e</a:t>
            </a:r>
            <a:r>
              <a:rPr lang="it-IT" sz="2200">
                <a:solidFill>
                  <a:srgbClr val="000000"/>
                </a:solidFill>
                <a:latin typeface="Arial"/>
                <a:cs typeface="Arial"/>
              </a:rPr>
              <a:t> </a:t>
            </a:r>
            <a:r>
              <a:rPr lang="it-IT" sz="2200" b="0" i="0">
                <a:solidFill>
                  <a:srgbClr val="000000"/>
                </a:solidFill>
                <a:effectLst/>
                <a:latin typeface="Arial"/>
                <a:cs typeface="Arial"/>
              </a:rPr>
              <a:t>quelle sui rimborsi trimestrali per gli operatori che aderiscono a tali regimi speciali, posto che sembrerebbe determinare l’impossibilità di dichiarare e documentare i requisiti per l’esercizio di dette opzioni. In realtà, l’Agenzia, risolvendo tali dubbi</a:t>
            </a:r>
            <a:r>
              <a:rPr lang="it-IT" sz="2200">
                <a:solidFill>
                  <a:srgbClr val="000000"/>
                </a:solidFill>
                <a:latin typeface="Arial"/>
                <a:cs typeface="Arial"/>
              </a:rPr>
              <a:t>, ha evidenziato </a:t>
            </a:r>
            <a:r>
              <a:rPr lang="it-IT" sz="2200" b="0" i="0">
                <a:solidFill>
                  <a:srgbClr val="000000"/>
                </a:solidFill>
                <a:effectLst/>
                <a:latin typeface="Arial"/>
                <a:cs typeface="Arial"/>
              </a:rPr>
              <a:t>che indipendentemente dall’adozione del regime speciale OSS, le vendite a distanza intracomunitarie </a:t>
            </a:r>
            <a:r>
              <a:rPr lang="it-IT" sz="2200" b="1" i="0">
                <a:solidFill>
                  <a:srgbClr val="000000"/>
                </a:solidFill>
                <a:effectLst/>
                <a:latin typeface="Arial"/>
                <a:cs typeface="Arial"/>
              </a:rPr>
              <a:t>concorrono</a:t>
            </a:r>
            <a:r>
              <a:rPr lang="it-IT" sz="2200" b="0" i="0">
                <a:solidFill>
                  <a:srgbClr val="000000"/>
                </a:solidFill>
                <a:effectLst/>
                <a:latin typeface="Arial"/>
                <a:cs typeface="Arial"/>
              </a:rPr>
              <a:t>:</a:t>
            </a:r>
          </a:p>
          <a:p>
            <a:pPr marL="342900" indent="-342900" algn="just">
              <a:buFontTx/>
              <a:buChar char="-"/>
            </a:pPr>
            <a:r>
              <a:rPr lang="it-IT" sz="2200" b="0" i="0">
                <a:solidFill>
                  <a:srgbClr val="000000"/>
                </a:solidFill>
                <a:effectLst/>
                <a:latin typeface="Arial" panose="020B0604020202020204" pitchFamily="34" charset="0"/>
                <a:cs typeface="Arial" panose="020B0604020202020204" pitchFamily="34" charset="0"/>
              </a:rPr>
              <a:t>alla determinazione del plafond IVA per </a:t>
            </a:r>
            <a:r>
              <a:rPr lang="it-IT" sz="2200" b="1" i="0">
                <a:solidFill>
                  <a:srgbClr val="000000"/>
                </a:solidFill>
                <a:effectLst/>
                <a:latin typeface="Arial" panose="020B0604020202020204" pitchFamily="34" charset="0"/>
                <a:cs typeface="Arial" panose="020B0604020202020204" pitchFamily="34" charset="0"/>
              </a:rPr>
              <a:t>l’acquisizione dello status di esportatore abituale </a:t>
            </a:r>
            <a:r>
              <a:rPr lang="it-IT" sz="2200" b="0" i="0">
                <a:solidFill>
                  <a:srgbClr val="000000"/>
                </a:solidFill>
                <a:effectLst/>
                <a:latin typeface="Arial" panose="020B0604020202020204" pitchFamily="34" charset="0"/>
                <a:cs typeface="Arial" panose="020B0604020202020204" pitchFamily="34" charset="0"/>
              </a:rPr>
              <a:t>(art. 41, co. 4 DL 331/1993);</a:t>
            </a:r>
          </a:p>
          <a:p>
            <a:pPr marL="342900" indent="-342900" algn="just">
              <a:buFontTx/>
              <a:buChar char="-"/>
            </a:pPr>
            <a:r>
              <a:rPr lang="it-IT" sz="2200">
                <a:solidFill>
                  <a:srgbClr val="000000"/>
                </a:solidFill>
                <a:latin typeface="Arial" panose="020B0604020202020204" pitchFamily="34" charset="0"/>
                <a:cs typeface="Arial" panose="020B0604020202020204" pitchFamily="34" charset="0"/>
              </a:rPr>
              <a:t>tra le operazioni non imponibili che consentono di accedere al </a:t>
            </a:r>
            <a:r>
              <a:rPr lang="it-IT" sz="2200" b="1">
                <a:solidFill>
                  <a:srgbClr val="000000"/>
                </a:solidFill>
                <a:latin typeface="Arial" panose="020B0604020202020204" pitchFamily="34" charset="0"/>
                <a:cs typeface="Arial" panose="020B0604020202020204" pitchFamily="34" charset="0"/>
              </a:rPr>
              <a:t>rimborso IVA trimestrale </a:t>
            </a:r>
            <a:r>
              <a:rPr lang="it-IT" sz="2200">
                <a:solidFill>
                  <a:srgbClr val="000000"/>
                </a:solidFill>
                <a:latin typeface="Arial" panose="020B0604020202020204" pitchFamily="34" charset="0"/>
                <a:cs typeface="Arial" panose="020B0604020202020204" pitchFamily="34" charset="0"/>
              </a:rPr>
              <a:t>(art. art. 30, co. 2, </a:t>
            </a:r>
            <a:r>
              <a:rPr lang="it-IT" sz="2200" err="1">
                <a:solidFill>
                  <a:srgbClr val="000000"/>
                </a:solidFill>
                <a:latin typeface="Arial" panose="020B0604020202020204" pitchFamily="34" charset="0"/>
                <a:cs typeface="Arial" panose="020B0604020202020204" pitchFamily="34" charset="0"/>
              </a:rPr>
              <a:t>lett.b</a:t>
            </a:r>
            <a:r>
              <a:rPr lang="it-IT" sz="2200">
                <a:solidFill>
                  <a:srgbClr val="000000"/>
                </a:solidFill>
                <a:latin typeface="Arial" panose="020B0604020202020204" pitchFamily="34" charset="0"/>
                <a:cs typeface="Arial" panose="020B0604020202020204" pitchFamily="34" charset="0"/>
              </a:rPr>
              <a:t>)  DPR 633/72).</a:t>
            </a:r>
          </a:p>
          <a:p>
            <a:pPr algn="just"/>
            <a:r>
              <a:rPr lang="it-IT" sz="2200">
                <a:solidFill>
                  <a:srgbClr val="000000"/>
                </a:solidFill>
                <a:latin typeface="Arial" panose="020B0604020202020204" pitchFamily="34" charset="0"/>
                <a:cs typeface="Arial" panose="020B0604020202020204" pitchFamily="34" charset="0"/>
              </a:rPr>
              <a:t>Dunque, da un </a:t>
            </a:r>
            <a:r>
              <a:rPr lang="it-IT" sz="2200" u="sng">
                <a:solidFill>
                  <a:srgbClr val="000000"/>
                </a:solidFill>
                <a:latin typeface="Arial" panose="020B0604020202020204" pitchFamily="34" charset="0"/>
                <a:cs typeface="Arial" panose="020B0604020202020204" pitchFamily="34" charset="0"/>
              </a:rPr>
              <a:t>punto di vista sostanziale</a:t>
            </a:r>
            <a:r>
              <a:rPr lang="it-IT" sz="2200">
                <a:solidFill>
                  <a:srgbClr val="000000"/>
                </a:solidFill>
                <a:latin typeface="Arial" panose="020B0604020202020204" pitchFamily="34" charset="0"/>
                <a:cs typeface="Arial" panose="020B0604020202020204" pitchFamily="34" charset="0"/>
              </a:rPr>
              <a:t>, l’utilizzo del </a:t>
            </a:r>
            <a:r>
              <a:rPr lang="it-IT" sz="2200" b="0" i="0">
                <a:solidFill>
                  <a:srgbClr val="000000"/>
                </a:solidFill>
                <a:effectLst/>
                <a:latin typeface="Arial" panose="020B0604020202020204" pitchFamily="34" charset="0"/>
                <a:cs typeface="Arial" panose="020B0604020202020204" pitchFamily="34" charset="0"/>
              </a:rPr>
              <a:t>regi</a:t>
            </a:r>
            <a:r>
              <a:rPr lang="it-IT" sz="2200">
                <a:solidFill>
                  <a:srgbClr val="000000"/>
                </a:solidFill>
                <a:latin typeface="Arial" panose="020B0604020202020204" pitchFamily="34" charset="0"/>
                <a:cs typeface="Arial" panose="020B0604020202020204" pitchFamily="34" charset="0"/>
              </a:rPr>
              <a:t>me speciale OSS ed i connessi adempimenti non incidono sul riconoscimento degli altri regimi agevolativi. </a:t>
            </a:r>
          </a:p>
        </p:txBody>
      </p:sp>
      <p:sp>
        <p:nvSpPr>
          <p:cNvPr id="21" name="Rettangolo 20">
            <a:extLst>
              <a:ext uri="{FF2B5EF4-FFF2-40B4-BE49-F238E27FC236}">
                <a16:creationId xmlns:a16="http://schemas.microsoft.com/office/drawing/2014/main" id="{FC5D72FF-F4D1-4607-A1B1-83C50C1EDC1B}"/>
              </a:ext>
            </a:extLst>
          </p:cNvPr>
          <p:cNvSpPr/>
          <p:nvPr/>
        </p:nvSpPr>
        <p:spPr>
          <a:xfrm>
            <a:off x="15377927" y="2709890"/>
            <a:ext cx="2557447" cy="2236763"/>
          </a:xfrm>
          <a:prstGeom prst="rect">
            <a:avLst/>
          </a:prstGeom>
          <a:ln w="38100">
            <a:solidFill>
              <a:srgbClr val="2F5597"/>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1700">
                <a:latin typeface="Arial" panose="020B0604020202020204" pitchFamily="34" charset="0"/>
                <a:cs typeface="Arial" panose="020B0604020202020204" pitchFamily="34" charset="0"/>
              </a:rPr>
              <a:t>Tali disposizioni, infatti, anche a seguito della nuova formulazione, continuano a definire le vendite a distanza Ue come idonee ad essere computate per i conteggi in discorso</a:t>
            </a:r>
          </a:p>
        </p:txBody>
      </p:sp>
      <p:sp>
        <p:nvSpPr>
          <p:cNvPr id="24" name="CasellaDiTesto 23">
            <a:extLst>
              <a:ext uri="{FF2B5EF4-FFF2-40B4-BE49-F238E27FC236}">
                <a16:creationId xmlns:a16="http://schemas.microsoft.com/office/drawing/2014/main" id="{1FCA19E3-03F7-4D2A-A9C8-9A63BFE71404}"/>
              </a:ext>
            </a:extLst>
          </p:cNvPr>
          <p:cNvSpPr txBox="1"/>
          <p:nvPr/>
        </p:nvSpPr>
        <p:spPr>
          <a:xfrm>
            <a:off x="524087" y="5667682"/>
            <a:ext cx="17018325" cy="2123658"/>
          </a:xfrm>
          <a:prstGeom prst="rect">
            <a:avLst/>
          </a:prstGeom>
          <a:noFill/>
        </p:spPr>
        <p:txBody>
          <a:bodyPr wrap="square" lIns="91440" tIns="45720" rIns="91440" bIns="45720" anchor="t">
            <a:spAutoFit/>
          </a:bodyPr>
          <a:lstStyle/>
          <a:p>
            <a:pPr algn="just"/>
            <a:r>
              <a:rPr lang="it-IT" sz="2200" u="sng" dirty="0">
                <a:solidFill>
                  <a:schemeClr val="bg1"/>
                </a:solidFill>
                <a:latin typeface="Arial"/>
                <a:cs typeface="Arial"/>
              </a:rPr>
              <a:t>Sul piano documentale</a:t>
            </a:r>
            <a:r>
              <a:rPr lang="it-IT" sz="2200" dirty="0">
                <a:solidFill>
                  <a:schemeClr val="bg1"/>
                </a:solidFill>
                <a:latin typeface="Arial"/>
                <a:cs typeface="Arial"/>
              </a:rPr>
              <a:t>, però, l’Agenzia sostiene che </a:t>
            </a:r>
            <a:r>
              <a:rPr lang="it-IT" sz="2200" b="1" dirty="0">
                <a:solidFill>
                  <a:schemeClr val="bg1"/>
                </a:solidFill>
                <a:latin typeface="Arial"/>
                <a:cs typeface="Arial"/>
              </a:rPr>
              <a:t>l’esonero dagli obblighi documentali </a:t>
            </a:r>
            <a:r>
              <a:rPr lang="it-IT" sz="2200" dirty="0">
                <a:solidFill>
                  <a:schemeClr val="bg1"/>
                </a:solidFill>
                <a:latin typeface="Arial"/>
                <a:cs typeface="Arial"/>
              </a:rPr>
              <a:t>valido ai fini OSS non può estendersi </a:t>
            </a:r>
            <a:r>
              <a:rPr lang="it-IT" sz="2200" b="1" dirty="0">
                <a:solidFill>
                  <a:schemeClr val="bg1"/>
                </a:solidFill>
                <a:latin typeface="Arial"/>
                <a:cs typeface="Arial"/>
              </a:rPr>
              <a:t>alle disposizioni agevolative interne </a:t>
            </a:r>
            <a:r>
              <a:rPr lang="it-IT" sz="2200" dirty="0">
                <a:solidFill>
                  <a:schemeClr val="bg1"/>
                </a:solidFill>
                <a:latin typeface="Arial"/>
                <a:cs typeface="Arial"/>
              </a:rPr>
              <a:t>che comportano regole documentali proprie e sono connaturate da esigenze di controllo diverse. Dunque, i soggetti passivi che adottano il regime speciale OSS, per potersi avvalere contemporaneamente dello status di esportatore abituale e accedere al rimborso IVA trimestrale, dovranno, in aggiunta alla documentazione richiesta ai fini OSS, </a:t>
            </a:r>
            <a:r>
              <a:rPr lang="it-IT" sz="2200" b="1" dirty="0">
                <a:solidFill>
                  <a:schemeClr val="bg1"/>
                </a:solidFill>
                <a:latin typeface="Arial"/>
                <a:cs typeface="Arial"/>
              </a:rPr>
              <a:t>documentare</a:t>
            </a:r>
            <a:r>
              <a:rPr lang="it-IT" sz="2200" dirty="0">
                <a:solidFill>
                  <a:schemeClr val="bg1"/>
                </a:solidFill>
                <a:latin typeface="Arial"/>
                <a:cs typeface="Arial"/>
              </a:rPr>
              <a:t> le vendita a distanza intracomunitarie </a:t>
            </a:r>
            <a:r>
              <a:rPr lang="it-IT" sz="2200" b="1" dirty="0">
                <a:solidFill>
                  <a:schemeClr val="bg1"/>
                </a:solidFill>
                <a:latin typeface="Arial"/>
                <a:cs typeface="Arial"/>
              </a:rPr>
              <a:t>secondo le regole di fatturazione e contabilizzazione stabilite dalla normativa nazionale in via ordinaria</a:t>
            </a:r>
            <a:r>
              <a:rPr lang="it-IT" sz="2200" dirty="0">
                <a:solidFill>
                  <a:schemeClr val="bg1"/>
                </a:solidFill>
                <a:latin typeface="Arial"/>
                <a:cs typeface="Arial"/>
              </a:rPr>
              <a:t>.</a:t>
            </a:r>
          </a:p>
        </p:txBody>
      </p:sp>
      <p:sp>
        <p:nvSpPr>
          <p:cNvPr id="29" name="CasellaDiTesto 28">
            <a:extLst>
              <a:ext uri="{FF2B5EF4-FFF2-40B4-BE49-F238E27FC236}">
                <a16:creationId xmlns:a16="http://schemas.microsoft.com/office/drawing/2014/main" id="{12A2D39E-6AC2-42D7-8872-4B584ED70974}"/>
              </a:ext>
            </a:extLst>
          </p:cNvPr>
          <p:cNvSpPr txBox="1"/>
          <p:nvPr/>
        </p:nvSpPr>
        <p:spPr>
          <a:xfrm>
            <a:off x="4825219" y="7960300"/>
            <a:ext cx="12376116" cy="923330"/>
          </a:xfrm>
          <a:prstGeom prst="rect">
            <a:avLst/>
          </a:prstGeom>
          <a:noFill/>
        </p:spPr>
        <p:txBody>
          <a:bodyPr wrap="square">
            <a:spAutoFit/>
          </a:bodyPr>
          <a:lstStyle/>
          <a:p>
            <a:pPr algn="just"/>
            <a:r>
              <a:rPr lang="it-IT">
                <a:latin typeface="Arial" panose="020B0604020202020204" pitchFamily="34" charset="0"/>
                <a:cs typeface="Arial" panose="020B0604020202020204" pitchFamily="34" charset="0"/>
              </a:rPr>
              <a:t>Emettere fattura (ex art. 46 DPR 633/72); annotare le operazioni sul registro vendite/corrispettivi (artt. 23 e 24 DPR IVA); presentare la dichiarazione IVA annuale inserendo le transazioni tra quelle di cui al Quadro VE, Rigo VE30, campo 3 ai fini del plafond ed il modello TR, inserendo le operazioni ai righi TA30 e TD2 ai fini dei rimborsi trimestrali.   </a:t>
            </a:r>
          </a:p>
        </p:txBody>
      </p:sp>
      <p:cxnSp>
        <p:nvCxnSpPr>
          <p:cNvPr id="8" name="Connettore a gomito 7">
            <a:extLst>
              <a:ext uri="{FF2B5EF4-FFF2-40B4-BE49-F238E27FC236}">
                <a16:creationId xmlns:a16="http://schemas.microsoft.com/office/drawing/2014/main" id="{87DF2E82-3FDA-4752-B6D5-CFC0FC008F8C}"/>
              </a:ext>
            </a:extLst>
          </p:cNvPr>
          <p:cNvCxnSpPr/>
          <p:nvPr/>
        </p:nvCxnSpPr>
        <p:spPr>
          <a:xfrm>
            <a:off x="2011680" y="7842012"/>
            <a:ext cx="2588455" cy="715825"/>
          </a:xfrm>
          <a:prstGeom prst="bentConnector3">
            <a:avLst/>
          </a:prstGeom>
          <a:ln w="57150">
            <a:solidFill>
              <a:schemeClr val="tx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CasellaDiTesto 29">
            <a:extLst>
              <a:ext uri="{FF2B5EF4-FFF2-40B4-BE49-F238E27FC236}">
                <a16:creationId xmlns:a16="http://schemas.microsoft.com/office/drawing/2014/main" id="{95E02DE8-6001-4CD6-AA13-BCD4E5159D71}"/>
              </a:ext>
            </a:extLst>
          </p:cNvPr>
          <p:cNvSpPr txBox="1"/>
          <p:nvPr/>
        </p:nvSpPr>
        <p:spPr>
          <a:xfrm>
            <a:off x="17320671" y="8592964"/>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2/2</a:t>
            </a:r>
          </a:p>
        </p:txBody>
      </p:sp>
    </p:spTree>
    <p:extLst>
      <p:ext uri="{BB962C8B-B14F-4D97-AF65-F5344CB8AC3E}">
        <p14:creationId xmlns:p14="http://schemas.microsoft.com/office/powerpoint/2010/main" val="35851202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50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014794" y="1151367"/>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dirty="0">
                <a:solidFill>
                  <a:schemeClr val="tx2">
                    <a:lumMod val="50000"/>
                  </a:schemeClr>
                </a:solidFill>
                <a:latin typeface="Arial"/>
                <a:ea typeface="Montserrat Black"/>
                <a:cs typeface="Arial"/>
                <a:sym typeface="Montserrat Black"/>
              </a:rPr>
              <a:t>Risp. </a:t>
            </a:r>
            <a:r>
              <a:rPr lang="it-IT" sz="2000" b="1" dirty="0" err="1">
                <a:solidFill>
                  <a:schemeClr val="tx2">
                    <a:lumMod val="50000"/>
                  </a:schemeClr>
                </a:solidFill>
                <a:latin typeface="Arial"/>
                <a:ea typeface="Montserrat Black"/>
                <a:cs typeface="Arial"/>
                <a:sym typeface="Montserrat Black"/>
              </a:rPr>
              <a:t>Interp</a:t>
            </a:r>
            <a:r>
              <a:rPr lang="it-IT" sz="2000" b="1" dirty="0">
                <a:solidFill>
                  <a:schemeClr val="tx2">
                    <a:lumMod val="50000"/>
                  </a:schemeClr>
                </a:solidFill>
                <a:latin typeface="Arial"/>
                <a:ea typeface="Montserrat Black"/>
                <a:cs typeface="Arial"/>
                <a:sym typeface="Montserrat Black"/>
              </a:rPr>
              <a:t>. </a:t>
            </a:r>
            <a:endParaRPr lang="it-IT" sz="2000" b="1" dirty="0">
              <a:solidFill>
                <a:schemeClr val="tx2">
                  <a:lumMod val="50000"/>
                </a:schemeClr>
              </a:solidFill>
              <a:latin typeface="Arial"/>
              <a:ea typeface="Montserrat Black"/>
              <a:cs typeface="Arial"/>
            </a:endParaRPr>
          </a:p>
          <a:p>
            <a:pPr algn="ctr">
              <a:lnSpc>
                <a:spcPct val="102777"/>
              </a:lnSpc>
              <a:buClr>
                <a:srgbClr val="000000"/>
              </a:buClr>
              <a:buSzPts val="5400"/>
            </a:pPr>
            <a:r>
              <a:rPr lang="it-IT" sz="2000" b="1" dirty="0">
                <a:solidFill>
                  <a:schemeClr val="tx2">
                    <a:lumMod val="50000"/>
                  </a:schemeClr>
                </a:solidFill>
                <a:latin typeface="Arial"/>
                <a:ea typeface="Montserrat Black"/>
                <a:cs typeface="Arial"/>
                <a:sym typeface="Montserrat Black"/>
              </a:rPr>
              <a:t>n. 818 del 2021</a:t>
            </a:r>
            <a:endParaRPr lang="it-IT" sz="2000" b="1" dirty="0">
              <a:solidFill>
                <a:schemeClr val="tx2">
                  <a:lumMod val="50000"/>
                </a:schemeClr>
              </a:solidFill>
              <a:latin typeface="Arial"/>
              <a:ea typeface="Montserrat Black"/>
              <a:cs typeface="Arial"/>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1015663"/>
          </a:xfrm>
          <a:prstGeom prst="rect">
            <a:avLst/>
          </a:prstGeom>
          <a:noFill/>
        </p:spPr>
        <p:txBody>
          <a:bodyPr wrap="square" lIns="91440" tIns="45720" rIns="91440" bIns="45720" anchor="t">
            <a:spAutoFit/>
          </a:bodyPr>
          <a:lstStyle/>
          <a:p>
            <a:pPr algn="ctr" fontAlgn="base"/>
            <a:r>
              <a:rPr lang="it-IT" sz="2000" b="1" dirty="0">
                <a:solidFill>
                  <a:schemeClr val="tx2">
                    <a:lumMod val="50000"/>
                  </a:schemeClr>
                </a:solidFill>
                <a:latin typeface="Arial"/>
                <a:cs typeface="Arial"/>
              </a:rPr>
              <a:t>CONVERSIONE DI AZIONI </a:t>
            </a:r>
          </a:p>
          <a:p>
            <a:pPr algn="ctr" fontAlgn="base"/>
            <a:r>
              <a:rPr lang="it-IT" sz="2000" b="1" dirty="0">
                <a:solidFill>
                  <a:schemeClr val="tx2">
                    <a:lumMod val="50000"/>
                  </a:schemeClr>
                </a:solidFill>
                <a:latin typeface="Arial"/>
                <a:cs typeface="Arial"/>
              </a:rPr>
              <a:t>E REQUISITO DELL’HOLDING PERIOD</a:t>
            </a:r>
            <a:endParaRPr lang="it-IT" sz="2000" dirty="0">
              <a:solidFill>
                <a:schemeClr val="tx2">
                  <a:lumMod val="50000"/>
                </a:schemeClr>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dirty="0">
                <a:solidFill>
                  <a:schemeClr val="bg1"/>
                </a:solidFill>
                <a:latin typeface="Arial" panose="020B0604020202020204" pitchFamily="34" charset="0"/>
                <a:cs typeface="Arial" panose="020B0604020202020204" pitchFamily="34" charset="0"/>
              </a:rPr>
              <a:t>IRES</a:t>
            </a:r>
            <a:endParaRPr lang="en-US" sz="4800" b="1" kern="0" dirty="0">
              <a:solidFill>
                <a:schemeClr val="bg1"/>
              </a:solidFill>
              <a:latin typeface="Arial" panose="020B0604020202020204" pitchFamily="34" charset="0"/>
              <a:cs typeface="Arial" panose="020B0604020202020204" pitchFamily="34" charset="0"/>
            </a:endParaRPr>
          </a:p>
        </p:txBody>
      </p:sp>
      <p:sp>
        <p:nvSpPr>
          <p:cNvPr id="24" name="CasellaDiTesto 23">
            <a:extLst>
              <a:ext uri="{FF2B5EF4-FFF2-40B4-BE49-F238E27FC236}">
                <a16:creationId xmlns:a16="http://schemas.microsoft.com/office/drawing/2014/main" id="{AEA180A0-6E9F-41A4-A0EC-3B2921386082}"/>
              </a:ext>
            </a:extLst>
          </p:cNvPr>
          <p:cNvSpPr txBox="1"/>
          <p:nvPr/>
        </p:nvSpPr>
        <p:spPr>
          <a:xfrm>
            <a:off x="4759801" y="3046118"/>
            <a:ext cx="11678728" cy="2308324"/>
          </a:xfrm>
          <a:prstGeom prst="rect">
            <a:avLst/>
          </a:prstGeom>
          <a:noFill/>
        </p:spPr>
        <p:txBody>
          <a:bodyPr wrap="square">
            <a:spAutoFit/>
          </a:bodyPr>
          <a:lstStyle/>
          <a:p>
            <a:pPr marL="0" marR="0" lvl="0" indent="0" algn="just" rtl="0" eaLnBrk="1" fontAlgn="auto" latinLnBrk="0" hangingPunct="1">
              <a:lnSpc>
                <a:spcPct val="100000"/>
              </a:lnSpc>
              <a:spcBef>
                <a:spcPts val="0"/>
              </a:spcBef>
              <a:spcAft>
                <a:spcPts val="0"/>
              </a:spcAft>
              <a:buClrTx/>
              <a:buSzTx/>
              <a:buFontTx/>
              <a:buNone/>
            </a:pPr>
            <a:r>
              <a:rPr lang="it-IT" sz="2400" dirty="0">
                <a:latin typeface="Arial" panose="020B0604020202020204" pitchFamily="34" charset="0"/>
                <a:cs typeface="Arial" panose="020B0604020202020204" pitchFamily="34" charset="0"/>
              </a:rPr>
              <a:t>La conversione di azioni «di categoria» in azioni ordinarie (al verificarsi di un evento di «exit») individua il momento in cui al detentore delle azioni di categoria è attribuito il rendimento in natura degli strumenti originariamente sottoscritti, con la conseguenza che, in relazione alle azioni </a:t>
            </a:r>
            <a:r>
              <a:rPr lang="it-IT" sz="2400" dirty="0">
                <a:solidFill>
                  <a:schemeClr val="bg2"/>
                </a:solidFill>
                <a:latin typeface="Arial" panose="020B0604020202020204" pitchFamily="34" charset="0"/>
                <a:cs typeface="Arial" panose="020B0604020202020204" pitchFamily="34" charset="0"/>
              </a:rPr>
              <a:t>attribuite, il requisito dell’</a:t>
            </a:r>
            <a:r>
              <a:rPr lang="it-IT" sz="2400" b="1" i="1" dirty="0">
                <a:solidFill>
                  <a:schemeClr val="bg2"/>
                </a:solidFill>
                <a:latin typeface="Arial" panose="020B0604020202020204" pitchFamily="34" charset="0"/>
                <a:cs typeface="Arial" panose="020B0604020202020204" pitchFamily="34" charset="0"/>
              </a:rPr>
              <a:t>holding </a:t>
            </a:r>
            <a:r>
              <a:rPr lang="it-IT" sz="2400" b="1" i="1" dirty="0" err="1">
                <a:latin typeface="Arial" panose="020B0604020202020204" pitchFamily="34" charset="0"/>
                <a:cs typeface="Arial" panose="020B0604020202020204" pitchFamily="34" charset="0"/>
              </a:rPr>
              <a:t>period</a:t>
            </a:r>
            <a:r>
              <a:rPr lang="it-IT" sz="2400" b="1" i="1" dirty="0">
                <a:latin typeface="Arial" panose="020B0604020202020204" pitchFamily="34" charset="0"/>
                <a:cs typeface="Arial" panose="020B0604020202020204" pitchFamily="34" charset="0"/>
              </a:rPr>
              <a:t> </a:t>
            </a:r>
            <a:r>
              <a:rPr lang="it-IT" sz="2400" dirty="0">
                <a:latin typeface="Arial" panose="020B0604020202020204" pitchFamily="34" charset="0"/>
                <a:cs typeface="Arial" panose="020B0604020202020204" pitchFamily="34" charset="0"/>
              </a:rPr>
              <a:t> (previsto dall'art. 87, comma 1, lettera a), del TUIR) ai fini della </a:t>
            </a:r>
            <a:r>
              <a:rPr lang="it-IT" sz="2400" i="1" dirty="0" err="1">
                <a:latin typeface="Arial" panose="020B0604020202020204" pitchFamily="34" charset="0"/>
                <a:cs typeface="Arial" panose="020B0604020202020204" pitchFamily="34" charset="0"/>
              </a:rPr>
              <a:t>participation</a:t>
            </a:r>
            <a:r>
              <a:rPr lang="it-IT" sz="2400" i="1" dirty="0">
                <a:latin typeface="Arial" panose="020B0604020202020204" pitchFamily="34" charset="0"/>
                <a:cs typeface="Arial" panose="020B0604020202020204" pitchFamily="34" charset="0"/>
              </a:rPr>
              <a:t> </a:t>
            </a:r>
            <a:r>
              <a:rPr lang="it-IT" sz="2400" i="1" dirty="0" err="1">
                <a:latin typeface="Arial" panose="020B0604020202020204" pitchFamily="34" charset="0"/>
                <a:cs typeface="Arial" panose="020B0604020202020204" pitchFamily="34" charset="0"/>
              </a:rPr>
              <a:t>exemption</a:t>
            </a:r>
            <a:r>
              <a:rPr lang="it-IT" sz="2400" i="1" dirty="0">
                <a:latin typeface="Arial" panose="020B0604020202020204" pitchFamily="34" charset="0"/>
                <a:cs typeface="Arial" panose="020B0604020202020204" pitchFamily="34" charset="0"/>
              </a:rPr>
              <a:t> </a:t>
            </a:r>
            <a:r>
              <a:rPr lang="it-IT" sz="2400" dirty="0">
                <a:latin typeface="Arial" panose="020B0604020202020204" pitchFamily="34" charset="0"/>
                <a:cs typeface="Arial" panose="020B0604020202020204" pitchFamily="34" charset="0"/>
              </a:rPr>
              <a:t>(</a:t>
            </a:r>
            <a:r>
              <a:rPr lang="it-IT" sz="2400" dirty="0" err="1">
                <a:latin typeface="Arial" panose="020B0604020202020204" pitchFamily="34" charset="0"/>
                <a:cs typeface="Arial" panose="020B0604020202020204" pitchFamily="34" charset="0"/>
              </a:rPr>
              <a:t>Pex</a:t>
            </a:r>
            <a:r>
              <a:rPr lang="it-IT" sz="2400" dirty="0">
                <a:latin typeface="Arial" panose="020B0604020202020204" pitchFamily="34" charset="0"/>
                <a:cs typeface="Arial" panose="020B0604020202020204" pitchFamily="34" charset="0"/>
              </a:rPr>
              <a:t>) decorre da tale momento.</a:t>
            </a:r>
          </a:p>
        </p:txBody>
      </p:sp>
      <p:pic>
        <p:nvPicPr>
          <p:cNvPr id="25" name="Elemento grafico 24" descr="Flusso di lavoro con riempimento a tinta unita">
            <a:extLst>
              <a:ext uri="{FF2B5EF4-FFF2-40B4-BE49-F238E27FC236}">
                <a16:creationId xmlns:a16="http://schemas.microsoft.com/office/drawing/2014/main" id="{71A11DB3-3A60-42CF-973B-E069CC2512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80615" y="2523277"/>
            <a:ext cx="1294573" cy="1294573"/>
          </a:xfrm>
          <a:prstGeom prst="rect">
            <a:avLst/>
          </a:prstGeom>
        </p:spPr>
      </p:pic>
    </p:spTree>
    <p:extLst>
      <p:ext uri="{BB962C8B-B14F-4D97-AF65-F5344CB8AC3E}">
        <p14:creationId xmlns:p14="http://schemas.microsoft.com/office/powerpoint/2010/main" val="19611015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theme/theme1.xml><?xml version="1.0" encoding="utf-8"?>
<a:theme xmlns:a="http://schemas.openxmlformats.org/drawingml/2006/main" name="Тема Office">
  <a:themeElements>
    <a:clrScheme name="Infographic Scheme">
      <a:dk1>
        <a:srgbClr val="292930"/>
      </a:dk1>
      <a:lt1>
        <a:srgbClr val="FFFFFF"/>
      </a:lt1>
      <a:dk2>
        <a:srgbClr val="F9FAFD"/>
      </a:dk2>
      <a:lt2>
        <a:srgbClr val="34343C"/>
      </a:lt2>
      <a:accent1>
        <a:srgbClr val="00A6AE"/>
      </a:accent1>
      <a:accent2>
        <a:srgbClr val="F4CF0D"/>
      </a:accent2>
      <a:accent3>
        <a:srgbClr val="D90708"/>
      </a:accent3>
      <a:accent4>
        <a:srgbClr val="2388A6"/>
      </a:accent4>
      <a:accent5>
        <a:srgbClr val="FE8200"/>
      </a:accent5>
      <a:accent6>
        <a:srgbClr val="456363"/>
      </a:accent6>
      <a:hlink>
        <a:srgbClr val="2E2E2E"/>
      </a:hlink>
      <a:folHlink>
        <a:srgbClr val="FE3000"/>
      </a:folHlink>
    </a:clrScheme>
    <a:fontScheme name="Custom 5">
      <a:majorFont>
        <a:latin typeface="Lato Black"/>
        <a:ea typeface=""/>
        <a:cs typeface=""/>
      </a:majorFont>
      <a:minorFont>
        <a:latin typeface="Lato"/>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22BDCC9415E5144A33C0E60C284198B" ma:contentTypeVersion="2" ma:contentTypeDescription="Create a new document." ma:contentTypeScope="" ma:versionID="6b99fe5bd3cb7967087159ca10573a93">
  <xsd:schema xmlns:xsd="http://www.w3.org/2001/XMLSchema" xmlns:xs="http://www.w3.org/2001/XMLSchema" xmlns:p="http://schemas.microsoft.com/office/2006/metadata/properties" xmlns:ns2="d670f02e-9924-4676-924a-808d4ba837cb" targetNamespace="http://schemas.microsoft.com/office/2006/metadata/properties" ma:root="true" ma:fieldsID="23e2786ef89e29d0973940d4e2424b60" ns2:_="">
    <xsd:import namespace="d670f02e-9924-4676-924a-808d4ba837c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70f02e-9924-4676-924a-808d4ba837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38787E-778F-4A0A-A9F5-265C90C224A8}">
  <ds:schemaRefs>
    <ds:schemaRef ds:uri="http://schemas.microsoft.com/sharepoint/v3/contenttype/forms"/>
  </ds:schemaRefs>
</ds:datastoreItem>
</file>

<file path=customXml/itemProps2.xml><?xml version="1.0" encoding="utf-8"?>
<ds:datastoreItem xmlns:ds="http://schemas.openxmlformats.org/officeDocument/2006/customXml" ds:itemID="{4454AA2D-B33B-4FE9-BBFC-7DA30FD76DF6}">
  <ds:schemaRefs>
    <ds:schemaRef ds:uri="d670f02e-9924-4676-924a-808d4ba837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1F1A988-FC59-4DEA-BB0A-C832119AD078}">
  <ds:schemaRefs>
    <ds:schemaRef ds:uri="d670f02e-9924-4676-924a-808d4ba837c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TotalTime>
  <Words>3479</Words>
  <Application>Microsoft Office PowerPoint</Application>
  <PresentationFormat>Personalizzato</PresentationFormat>
  <Paragraphs>207</Paragraphs>
  <Slides>23</Slides>
  <Notes>0</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23</vt:i4>
      </vt:variant>
    </vt:vector>
  </HeadingPairs>
  <TitlesOfParts>
    <vt:vector size="32" baseType="lpstr">
      <vt:lpstr>Arial</vt:lpstr>
      <vt:lpstr>Calibri</vt:lpstr>
      <vt:lpstr>Calibri Light</vt:lpstr>
      <vt:lpstr>Lato</vt:lpstr>
      <vt:lpstr>Lato Black</vt:lpstr>
      <vt:lpstr>Poppins Light</vt:lpstr>
      <vt:lpstr>Wingdings</vt:lpstr>
      <vt:lpstr>Тема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Confindustria</dc:creator>
  <cp:lastModifiedBy>Musco Emma</cp:lastModifiedBy>
  <cp:revision>2</cp:revision>
  <dcterms:created xsi:type="dcterms:W3CDTF">2017-06-12T02:35:05Z</dcterms:created>
  <dcterms:modified xsi:type="dcterms:W3CDTF">2021-12-21T15:42:48Z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0x010100E22BDCC9415E5144A33C0E60C284198B</vt:lpwstr>
  </property>
</Properties>
</file>